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02" r:id="rId3"/>
    <p:sldId id="258" r:id="rId4"/>
    <p:sldId id="392" r:id="rId5"/>
    <p:sldId id="259" r:id="rId6"/>
    <p:sldId id="39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A4A3A4"/>
          </p15:clr>
        </p15:guide>
        <p15:guide id="4" pos="74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1426"/>
    <a:srgbClr val="EC2137"/>
    <a:srgbClr val="EFC6B6"/>
    <a:srgbClr val="BFBFBF"/>
    <a:srgbClr val="D9D9D9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03" autoAdjust="0"/>
    <p:restoredTop sz="94434" autoAdjust="0"/>
  </p:normalViewPr>
  <p:slideViewPr>
    <p:cSldViewPr snapToGrid="0" showGuides="1">
      <p:cViewPr varScale="1">
        <p:scale>
          <a:sx n="74" d="100"/>
          <a:sy n="74" d="100"/>
        </p:scale>
        <p:origin x="-738" y="-90"/>
      </p:cViewPr>
      <p:guideLst>
        <p:guide orient="horz" pos="2160"/>
        <p:guide pos="3840"/>
        <p:guide pos="240"/>
        <p:guide pos="7440"/>
      </p:guideLst>
    </p:cSldViewPr>
  </p:slideViewPr>
  <p:outlineViewPr>
    <p:cViewPr>
      <p:scale>
        <a:sx n="33" d="100"/>
        <a:sy n="33" d="100"/>
      </p:scale>
      <p:origin x="0" y="-1669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7" d="100"/>
          <a:sy n="57" d="100"/>
        </p:scale>
        <p:origin x="196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D8206-1580-4D22-B747-16C070EDD573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7CA7E-209D-492B-88C4-39E06775B5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92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67DE3-B62B-4D21-A9DB-962BD03F1B53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FAA1CB-ED19-4532-9F69-21EC8AB471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254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86D25-F85E-417C-A770-84F152573AFA}" type="datetime1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6997-92CC-4F2C-B5E2-6BD758616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83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DEE6-FB74-4EF8-A7BD-B411F71D0D88}" type="datetime1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6997-92CC-4F2C-B5E2-6BD758616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93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B81D5-68F1-44B8-8D0D-0C98AA6A765C}" type="datetime1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6997-92CC-4F2C-B5E2-6BD758616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975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71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404379" y="2124554"/>
            <a:ext cx="4201644" cy="260889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02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732681" y="1672506"/>
            <a:ext cx="3530865" cy="3530865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0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1659988"/>
            <a:ext cx="12192000" cy="329184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42997" y="-14068"/>
            <a:ext cx="10515600" cy="1154186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95481" y="6404089"/>
            <a:ext cx="623763" cy="365125"/>
          </a:xfrm>
        </p:spPr>
        <p:txBody>
          <a:bodyPr/>
          <a:lstStyle>
            <a:lvl1pPr algn="ctr"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D726997-92CC-4F2C-B5E2-6BD758616C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54745" cy="7033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hevron 9"/>
          <p:cNvSpPr/>
          <p:nvPr userDrawn="1"/>
        </p:nvSpPr>
        <p:spPr>
          <a:xfrm>
            <a:off x="11616714" y="6449872"/>
            <a:ext cx="273563" cy="273563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 userDrawn="1"/>
        </p:nvSpPr>
        <p:spPr>
          <a:xfrm flipH="1">
            <a:off x="10924447" y="6449871"/>
            <a:ext cx="273563" cy="273563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 userDrawn="1"/>
        </p:nvSpPr>
        <p:spPr>
          <a:xfrm>
            <a:off x="527403" y="938419"/>
            <a:ext cx="11137193" cy="80359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4"/>
          <p:cNvGrpSpPr>
            <a:grpSpLocks noChangeAspect="1"/>
          </p:cNvGrpSpPr>
          <p:nvPr userDrawn="1"/>
        </p:nvGrpSpPr>
        <p:grpSpPr bwMode="auto">
          <a:xfrm>
            <a:off x="442997" y="6336771"/>
            <a:ext cx="509890" cy="403223"/>
            <a:chOff x="2100" y="784"/>
            <a:chExt cx="3480" cy="2752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2100" y="1121"/>
              <a:ext cx="3480" cy="2078"/>
            </a:xfrm>
            <a:custGeom>
              <a:avLst/>
              <a:gdLst>
                <a:gd name="T0" fmla="*/ 2886 w 3480"/>
                <a:gd name="T1" fmla="*/ 127 h 2078"/>
                <a:gd name="T2" fmla="*/ 2659 w 3480"/>
                <a:gd name="T3" fmla="*/ 175 h 2078"/>
                <a:gd name="T4" fmla="*/ 2775 w 3480"/>
                <a:gd name="T5" fmla="*/ 303 h 2078"/>
                <a:gd name="T6" fmla="*/ 2760 w 3480"/>
                <a:gd name="T7" fmla="*/ 319 h 2078"/>
                <a:gd name="T8" fmla="*/ 2235 w 3480"/>
                <a:gd name="T9" fmla="*/ 857 h 2078"/>
                <a:gd name="T10" fmla="*/ 1849 w 3480"/>
                <a:gd name="T11" fmla="*/ 419 h 2078"/>
                <a:gd name="T12" fmla="*/ 1113 w 3480"/>
                <a:gd name="T13" fmla="*/ 1351 h 2078"/>
                <a:gd name="T14" fmla="*/ 791 w 3480"/>
                <a:gd name="T15" fmla="*/ 944 h 2078"/>
                <a:gd name="T16" fmla="*/ 703 w 3480"/>
                <a:gd name="T17" fmla="*/ 1070 h 2078"/>
                <a:gd name="T18" fmla="*/ 514 w 3480"/>
                <a:gd name="T19" fmla="*/ 1340 h 2078"/>
                <a:gd name="T20" fmla="*/ 0 w 3480"/>
                <a:gd name="T21" fmla="*/ 2078 h 2078"/>
                <a:gd name="T22" fmla="*/ 578 w 3480"/>
                <a:gd name="T23" fmla="*/ 1541 h 2078"/>
                <a:gd name="T24" fmla="*/ 753 w 3480"/>
                <a:gd name="T25" fmla="*/ 1378 h 2078"/>
                <a:gd name="T26" fmla="*/ 772 w 3480"/>
                <a:gd name="T27" fmla="*/ 1359 h 2078"/>
                <a:gd name="T28" fmla="*/ 1146 w 3480"/>
                <a:gd name="T29" fmla="*/ 1787 h 2078"/>
                <a:gd name="T30" fmla="*/ 1794 w 3480"/>
                <a:gd name="T31" fmla="*/ 1148 h 2078"/>
                <a:gd name="T32" fmla="*/ 2216 w 3480"/>
                <a:gd name="T33" fmla="*/ 1595 h 2078"/>
                <a:gd name="T34" fmla="*/ 2990 w 3480"/>
                <a:gd name="T35" fmla="*/ 807 h 2078"/>
                <a:gd name="T36" fmla="*/ 3116 w 3480"/>
                <a:gd name="T37" fmla="*/ 679 h 2078"/>
                <a:gd name="T38" fmla="*/ 3208 w 3480"/>
                <a:gd name="T39" fmla="*/ 781 h 2078"/>
                <a:gd name="T40" fmla="*/ 3222 w 3480"/>
                <a:gd name="T41" fmla="*/ 797 h 2078"/>
                <a:gd name="T42" fmla="*/ 3480 w 3480"/>
                <a:gd name="T43" fmla="*/ 0 h 2078"/>
                <a:gd name="T44" fmla="*/ 2886 w 3480"/>
                <a:gd name="T45" fmla="*/ 127 h 2078"/>
                <a:gd name="T46" fmla="*/ 3191 w 3480"/>
                <a:gd name="T47" fmla="*/ 653 h 2078"/>
                <a:gd name="T48" fmla="*/ 3172 w 3480"/>
                <a:gd name="T49" fmla="*/ 632 h 2078"/>
                <a:gd name="T50" fmla="*/ 3118 w 3480"/>
                <a:gd name="T51" fmla="*/ 573 h 2078"/>
                <a:gd name="T52" fmla="*/ 2969 w 3480"/>
                <a:gd name="T53" fmla="*/ 724 h 2078"/>
                <a:gd name="T54" fmla="*/ 2216 w 3480"/>
                <a:gd name="T55" fmla="*/ 1491 h 2078"/>
                <a:gd name="T56" fmla="*/ 1797 w 3480"/>
                <a:gd name="T57" fmla="*/ 1044 h 2078"/>
                <a:gd name="T58" fmla="*/ 1151 w 3480"/>
                <a:gd name="T59" fmla="*/ 1681 h 2078"/>
                <a:gd name="T60" fmla="*/ 776 w 3480"/>
                <a:gd name="T61" fmla="*/ 1252 h 2078"/>
                <a:gd name="T62" fmla="*/ 732 w 3480"/>
                <a:gd name="T63" fmla="*/ 1297 h 2078"/>
                <a:gd name="T64" fmla="*/ 549 w 3480"/>
                <a:gd name="T65" fmla="*/ 1465 h 2078"/>
                <a:gd name="T66" fmla="*/ 455 w 3480"/>
                <a:gd name="T67" fmla="*/ 1553 h 2078"/>
                <a:gd name="T68" fmla="*/ 540 w 3480"/>
                <a:gd name="T69" fmla="*/ 1434 h 2078"/>
                <a:gd name="T70" fmla="*/ 710 w 3480"/>
                <a:gd name="T71" fmla="*/ 1186 h 2078"/>
                <a:gd name="T72" fmla="*/ 795 w 3480"/>
                <a:gd name="T73" fmla="*/ 1067 h 2078"/>
                <a:gd name="T74" fmla="*/ 1113 w 3480"/>
                <a:gd name="T75" fmla="*/ 1470 h 2078"/>
                <a:gd name="T76" fmla="*/ 1854 w 3480"/>
                <a:gd name="T77" fmla="*/ 532 h 2078"/>
                <a:gd name="T78" fmla="*/ 2232 w 3480"/>
                <a:gd name="T79" fmla="*/ 963 h 2078"/>
                <a:gd name="T80" fmla="*/ 2805 w 3480"/>
                <a:gd name="T81" fmla="*/ 378 h 2078"/>
                <a:gd name="T82" fmla="*/ 2876 w 3480"/>
                <a:gd name="T83" fmla="*/ 305 h 2078"/>
                <a:gd name="T84" fmla="*/ 2798 w 3480"/>
                <a:gd name="T85" fmla="*/ 220 h 2078"/>
                <a:gd name="T86" fmla="*/ 2940 w 3480"/>
                <a:gd name="T87" fmla="*/ 191 h 2078"/>
                <a:gd name="T88" fmla="*/ 3371 w 3480"/>
                <a:gd name="T89" fmla="*/ 97 h 2078"/>
                <a:gd name="T90" fmla="*/ 3191 w 3480"/>
                <a:gd name="T91" fmla="*/ 653 h 2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80" h="2078">
                  <a:moveTo>
                    <a:pt x="2886" y="127"/>
                  </a:moveTo>
                  <a:lnTo>
                    <a:pt x="2659" y="175"/>
                  </a:lnTo>
                  <a:lnTo>
                    <a:pt x="2775" y="303"/>
                  </a:lnTo>
                  <a:lnTo>
                    <a:pt x="2760" y="319"/>
                  </a:lnTo>
                  <a:lnTo>
                    <a:pt x="2235" y="857"/>
                  </a:lnTo>
                  <a:lnTo>
                    <a:pt x="1849" y="419"/>
                  </a:lnTo>
                  <a:lnTo>
                    <a:pt x="1113" y="1351"/>
                  </a:lnTo>
                  <a:lnTo>
                    <a:pt x="791" y="944"/>
                  </a:lnTo>
                  <a:lnTo>
                    <a:pt x="703" y="1070"/>
                  </a:lnTo>
                  <a:lnTo>
                    <a:pt x="514" y="1340"/>
                  </a:lnTo>
                  <a:lnTo>
                    <a:pt x="0" y="2078"/>
                  </a:lnTo>
                  <a:lnTo>
                    <a:pt x="578" y="1541"/>
                  </a:lnTo>
                  <a:lnTo>
                    <a:pt x="753" y="1378"/>
                  </a:lnTo>
                  <a:lnTo>
                    <a:pt x="772" y="1359"/>
                  </a:lnTo>
                  <a:lnTo>
                    <a:pt x="1146" y="1787"/>
                  </a:lnTo>
                  <a:lnTo>
                    <a:pt x="1794" y="1148"/>
                  </a:lnTo>
                  <a:lnTo>
                    <a:pt x="2216" y="1595"/>
                  </a:lnTo>
                  <a:lnTo>
                    <a:pt x="2990" y="807"/>
                  </a:lnTo>
                  <a:lnTo>
                    <a:pt x="3116" y="679"/>
                  </a:lnTo>
                  <a:lnTo>
                    <a:pt x="3208" y="781"/>
                  </a:lnTo>
                  <a:lnTo>
                    <a:pt x="3222" y="797"/>
                  </a:lnTo>
                  <a:lnTo>
                    <a:pt x="3480" y="0"/>
                  </a:lnTo>
                  <a:lnTo>
                    <a:pt x="2886" y="127"/>
                  </a:lnTo>
                  <a:close/>
                  <a:moveTo>
                    <a:pt x="3191" y="653"/>
                  </a:moveTo>
                  <a:lnTo>
                    <a:pt x="3172" y="632"/>
                  </a:lnTo>
                  <a:lnTo>
                    <a:pt x="3118" y="573"/>
                  </a:lnTo>
                  <a:lnTo>
                    <a:pt x="2969" y="724"/>
                  </a:lnTo>
                  <a:lnTo>
                    <a:pt x="2216" y="1491"/>
                  </a:lnTo>
                  <a:lnTo>
                    <a:pt x="1797" y="1044"/>
                  </a:lnTo>
                  <a:lnTo>
                    <a:pt x="1151" y="1681"/>
                  </a:lnTo>
                  <a:lnTo>
                    <a:pt x="776" y="1252"/>
                  </a:lnTo>
                  <a:lnTo>
                    <a:pt x="732" y="1297"/>
                  </a:lnTo>
                  <a:lnTo>
                    <a:pt x="549" y="1465"/>
                  </a:lnTo>
                  <a:lnTo>
                    <a:pt x="455" y="1553"/>
                  </a:lnTo>
                  <a:lnTo>
                    <a:pt x="540" y="1434"/>
                  </a:lnTo>
                  <a:lnTo>
                    <a:pt x="710" y="1186"/>
                  </a:lnTo>
                  <a:lnTo>
                    <a:pt x="795" y="1067"/>
                  </a:lnTo>
                  <a:lnTo>
                    <a:pt x="1113" y="1470"/>
                  </a:lnTo>
                  <a:lnTo>
                    <a:pt x="1854" y="532"/>
                  </a:lnTo>
                  <a:lnTo>
                    <a:pt x="2232" y="963"/>
                  </a:lnTo>
                  <a:lnTo>
                    <a:pt x="2805" y="378"/>
                  </a:lnTo>
                  <a:lnTo>
                    <a:pt x="2876" y="305"/>
                  </a:lnTo>
                  <a:lnTo>
                    <a:pt x="2798" y="220"/>
                  </a:lnTo>
                  <a:lnTo>
                    <a:pt x="2940" y="191"/>
                  </a:lnTo>
                  <a:lnTo>
                    <a:pt x="3371" y="97"/>
                  </a:lnTo>
                  <a:lnTo>
                    <a:pt x="3191" y="65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2356" y="784"/>
              <a:ext cx="2878" cy="1999"/>
            </a:xfrm>
            <a:custGeom>
              <a:avLst/>
              <a:gdLst>
                <a:gd name="T0" fmla="*/ 189 w 1216"/>
                <a:gd name="T1" fmla="*/ 558 h 844"/>
                <a:gd name="T2" fmla="*/ 677 w 1216"/>
                <a:gd name="T3" fmla="*/ 93 h 844"/>
                <a:gd name="T4" fmla="*/ 984 w 1216"/>
                <a:gd name="T5" fmla="*/ 202 h 844"/>
                <a:gd name="T6" fmla="*/ 1216 w 1216"/>
                <a:gd name="T7" fmla="*/ 150 h 844"/>
                <a:gd name="T8" fmla="*/ 1080 w 1216"/>
                <a:gd name="T9" fmla="*/ 164 h 844"/>
                <a:gd name="T10" fmla="*/ 677 w 1216"/>
                <a:gd name="T11" fmla="*/ 0 h 844"/>
                <a:gd name="T12" fmla="*/ 95 w 1216"/>
                <a:gd name="T13" fmla="*/ 581 h 844"/>
                <a:gd name="T14" fmla="*/ 98 w 1216"/>
                <a:gd name="T15" fmla="*/ 637 h 844"/>
                <a:gd name="T16" fmla="*/ 0 w 1216"/>
                <a:gd name="T17" fmla="*/ 844 h 844"/>
                <a:gd name="T18" fmla="*/ 189 w 1216"/>
                <a:gd name="T19" fmla="*/ 558 h 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16" h="844">
                  <a:moveTo>
                    <a:pt x="189" y="558"/>
                  </a:moveTo>
                  <a:cubicBezTo>
                    <a:pt x="201" y="299"/>
                    <a:pt x="415" y="93"/>
                    <a:pt x="677" y="93"/>
                  </a:cubicBezTo>
                  <a:cubicBezTo>
                    <a:pt x="793" y="93"/>
                    <a:pt x="900" y="134"/>
                    <a:pt x="984" y="202"/>
                  </a:cubicBezTo>
                  <a:cubicBezTo>
                    <a:pt x="1216" y="150"/>
                    <a:pt x="1216" y="150"/>
                    <a:pt x="1216" y="150"/>
                  </a:cubicBezTo>
                  <a:cubicBezTo>
                    <a:pt x="1080" y="164"/>
                    <a:pt x="1080" y="164"/>
                    <a:pt x="1080" y="164"/>
                  </a:cubicBezTo>
                  <a:cubicBezTo>
                    <a:pt x="976" y="62"/>
                    <a:pt x="833" y="0"/>
                    <a:pt x="677" y="0"/>
                  </a:cubicBezTo>
                  <a:cubicBezTo>
                    <a:pt x="356" y="0"/>
                    <a:pt x="95" y="260"/>
                    <a:pt x="95" y="581"/>
                  </a:cubicBezTo>
                  <a:cubicBezTo>
                    <a:pt x="95" y="600"/>
                    <a:pt x="96" y="619"/>
                    <a:pt x="98" y="637"/>
                  </a:cubicBezTo>
                  <a:cubicBezTo>
                    <a:pt x="0" y="844"/>
                    <a:pt x="0" y="844"/>
                    <a:pt x="0" y="844"/>
                  </a:cubicBezTo>
                  <a:lnTo>
                    <a:pt x="189" y="55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2462" y="1506"/>
              <a:ext cx="3045" cy="2030"/>
            </a:xfrm>
            <a:custGeom>
              <a:avLst/>
              <a:gdLst>
                <a:gd name="T0" fmla="*/ 1162 w 1286"/>
                <a:gd name="T1" fmla="*/ 154 h 857"/>
                <a:gd name="T2" fmla="*/ 1114 w 1286"/>
                <a:gd name="T3" fmla="*/ 203 h 857"/>
                <a:gd name="T4" fmla="*/ 1120 w 1286"/>
                <a:gd name="T5" fmla="*/ 276 h 857"/>
                <a:gd name="T6" fmla="*/ 632 w 1286"/>
                <a:gd name="T7" fmla="*/ 764 h 857"/>
                <a:gd name="T8" fmla="*/ 172 w 1286"/>
                <a:gd name="T9" fmla="*/ 441 h 857"/>
                <a:gd name="T10" fmla="*/ 172 w 1286"/>
                <a:gd name="T11" fmla="*/ 441 h 857"/>
                <a:gd name="T12" fmla="*/ 0 w 1286"/>
                <a:gd name="T13" fmla="*/ 599 h 857"/>
                <a:gd name="T14" fmla="*/ 110 w 1286"/>
                <a:gd name="T15" fmla="*/ 532 h 857"/>
                <a:gd name="T16" fmla="*/ 632 w 1286"/>
                <a:gd name="T17" fmla="*/ 857 h 857"/>
                <a:gd name="T18" fmla="*/ 1213 w 1286"/>
                <a:gd name="T19" fmla="*/ 276 h 857"/>
                <a:gd name="T20" fmla="*/ 1285 w 1286"/>
                <a:gd name="T21" fmla="*/ 9 h 857"/>
                <a:gd name="T22" fmla="*/ 1215 w 1286"/>
                <a:gd name="T23" fmla="*/ 207 h 857"/>
                <a:gd name="T24" fmla="*/ 1162 w 1286"/>
                <a:gd name="T25" fmla="*/ 154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86" h="857">
                  <a:moveTo>
                    <a:pt x="1162" y="154"/>
                  </a:moveTo>
                  <a:cubicBezTo>
                    <a:pt x="1114" y="203"/>
                    <a:pt x="1114" y="203"/>
                    <a:pt x="1114" y="203"/>
                  </a:cubicBezTo>
                  <a:cubicBezTo>
                    <a:pt x="1118" y="227"/>
                    <a:pt x="1120" y="251"/>
                    <a:pt x="1120" y="276"/>
                  </a:cubicBezTo>
                  <a:cubicBezTo>
                    <a:pt x="1120" y="545"/>
                    <a:pt x="901" y="764"/>
                    <a:pt x="632" y="764"/>
                  </a:cubicBezTo>
                  <a:cubicBezTo>
                    <a:pt x="420" y="764"/>
                    <a:pt x="240" y="629"/>
                    <a:pt x="172" y="441"/>
                  </a:cubicBezTo>
                  <a:cubicBezTo>
                    <a:pt x="172" y="441"/>
                    <a:pt x="172" y="441"/>
                    <a:pt x="172" y="441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110" y="532"/>
                    <a:pt x="110" y="532"/>
                    <a:pt x="110" y="532"/>
                  </a:cubicBezTo>
                  <a:cubicBezTo>
                    <a:pt x="205" y="724"/>
                    <a:pt x="403" y="857"/>
                    <a:pt x="632" y="857"/>
                  </a:cubicBezTo>
                  <a:cubicBezTo>
                    <a:pt x="952" y="857"/>
                    <a:pt x="1213" y="596"/>
                    <a:pt x="1213" y="276"/>
                  </a:cubicBezTo>
                  <a:cubicBezTo>
                    <a:pt x="1213" y="268"/>
                    <a:pt x="1285" y="9"/>
                    <a:pt x="1285" y="9"/>
                  </a:cubicBezTo>
                  <a:cubicBezTo>
                    <a:pt x="1286" y="0"/>
                    <a:pt x="1215" y="207"/>
                    <a:pt x="1215" y="207"/>
                  </a:cubicBezTo>
                  <a:lnTo>
                    <a:pt x="1162" y="15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" name="TextBox 16"/>
          <p:cNvSpPr txBox="1"/>
          <p:nvPr userDrawn="1"/>
        </p:nvSpPr>
        <p:spPr>
          <a:xfrm>
            <a:off x="1005927" y="6245994"/>
            <a:ext cx="1481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bg1">
                    <a:lumMod val="75000"/>
                  </a:schemeClr>
                </a:solidFill>
              </a:rPr>
              <a:t>ARMANI</a:t>
            </a:r>
          </a:p>
          <a:p>
            <a:r>
              <a:rPr lang="en-US" sz="1400" b="1">
                <a:solidFill>
                  <a:schemeClr val="bg1">
                    <a:lumMod val="75000"/>
                  </a:schemeClr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658935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422032"/>
            <a:ext cx="12192000" cy="6435968"/>
          </a:xfrm>
          <a:prstGeom prst="rtTriangle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5998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838200" y="524020"/>
            <a:ext cx="3016348" cy="5809957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4020618" y="524019"/>
            <a:ext cx="2371719" cy="1960099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9096196" y="524017"/>
            <a:ext cx="2371719" cy="1960099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6558407" y="524018"/>
            <a:ext cx="2371719" cy="1960099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574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139484" y="-1"/>
            <a:ext cx="3052690" cy="499403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4569655" y="-1"/>
            <a:ext cx="3052689" cy="4994032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7999826" y="-1"/>
            <a:ext cx="3052690" cy="4994032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2872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9" cy="467047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1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457-4DE4-41F9-9F1A-73D167509535}" type="datetime1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6997-92CC-4F2C-B5E2-6BD758616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4336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9" cy="3837709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1192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346918" y="1095522"/>
            <a:ext cx="7845082" cy="4666956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043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436973" y="1348259"/>
            <a:ext cx="1619915" cy="1619914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003018" y="1348259"/>
            <a:ext cx="1619915" cy="1619914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6569065" y="1348259"/>
            <a:ext cx="1619915" cy="1619914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9135111" y="1348259"/>
            <a:ext cx="1619915" cy="1619914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1436973" y="3904426"/>
            <a:ext cx="1619915" cy="1619914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4003018" y="3904426"/>
            <a:ext cx="1619915" cy="1619914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6569065" y="3904426"/>
            <a:ext cx="1619915" cy="1619914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9135111" y="3904426"/>
            <a:ext cx="1619915" cy="1619914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442997" y="-14068"/>
            <a:ext cx="10515600" cy="1154186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8"/>
          </p:nvPr>
        </p:nvSpPr>
        <p:spPr>
          <a:xfrm>
            <a:off x="11026206" y="6404089"/>
            <a:ext cx="623763" cy="365125"/>
          </a:xfrm>
        </p:spPr>
        <p:txBody>
          <a:bodyPr/>
          <a:lstStyle>
            <a:lvl1pPr algn="ctr"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D726997-92CC-4F2C-B5E2-6BD758616C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4"/>
          <p:cNvSpPr/>
          <p:nvPr userDrawn="1"/>
        </p:nvSpPr>
        <p:spPr>
          <a:xfrm>
            <a:off x="0" y="0"/>
            <a:ext cx="154745" cy="7033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hevron 25"/>
          <p:cNvSpPr/>
          <p:nvPr userDrawn="1"/>
        </p:nvSpPr>
        <p:spPr>
          <a:xfrm>
            <a:off x="11547439" y="6449872"/>
            <a:ext cx="273563" cy="273563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Chevron 26"/>
          <p:cNvSpPr/>
          <p:nvPr userDrawn="1"/>
        </p:nvSpPr>
        <p:spPr>
          <a:xfrm flipH="1">
            <a:off x="10855172" y="6449871"/>
            <a:ext cx="273563" cy="273563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 userDrawn="1"/>
        </p:nvSpPr>
        <p:spPr>
          <a:xfrm>
            <a:off x="527403" y="938419"/>
            <a:ext cx="11137193" cy="80359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4"/>
          <p:cNvGrpSpPr>
            <a:grpSpLocks noChangeAspect="1"/>
          </p:cNvGrpSpPr>
          <p:nvPr userDrawn="1"/>
        </p:nvGrpSpPr>
        <p:grpSpPr bwMode="auto">
          <a:xfrm>
            <a:off x="442997" y="6336771"/>
            <a:ext cx="509890" cy="403223"/>
            <a:chOff x="2100" y="784"/>
            <a:chExt cx="3480" cy="2752"/>
          </a:xfrm>
        </p:grpSpPr>
        <p:sp>
          <p:nvSpPr>
            <p:cNvPr id="30" name="Freeform 5"/>
            <p:cNvSpPr>
              <a:spLocks noEditPoints="1"/>
            </p:cNvSpPr>
            <p:nvPr/>
          </p:nvSpPr>
          <p:spPr bwMode="auto">
            <a:xfrm>
              <a:off x="2100" y="1121"/>
              <a:ext cx="3480" cy="2078"/>
            </a:xfrm>
            <a:custGeom>
              <a:avLst/>
              <a:gdLst>
                <a:gd name="T0" fmla="*/ 2886 w 3480"/>
                <a:gd name="T1" fmla="*/ 127 h 2078"/>
                <a:gd name="T2" fmla="*/ 2659 w 3480"/>
                <a:gd name="T3" fmla="*/ 175 h 2078"/>
                <a:gd name="T4" fmla="*/ 2775 w 3480"/>
                <a:gd name="T5" fmla="*/ 303 h 2078"/>
                <a:gd name="T6" fmla="*/ 2760 w 3480"/>
                <a:gd name="T7" fmla="*/ 319 h 2078"/>
                <a:gd name="T8" fmla="*/ 2235 w 3480"/>
                <a:gd name="T9" fmla="*/ 857 h 2078"/>
                <a:gd name="T10" fmla="*/ 1849 w 3480"/>
                <a:gd name="T11" fmla="*/ 419 h 2078"/>
                <a:gd name="T12" fmla="*/ 1113 w 3480"/>
                <a:gd name="T13" fmla="*/ 1351 h 2078"/>
                <a:gd name="T14" fmla="*/ 791 w 3480"/>
                <a:gd name="T15" fmla="*/ 944 h 2078"/>
                <a:gd name="T16" fmla="*/ 703 w 3480"/>
                <a:gd name="T17" fmla="*/ 1070 h 2078"/>
                <a:gd name="T18" fmla="*/ 514 w 3480"/>
                <a:gd name="T19" fmla="*/ 1340 h 2078"/>
                <a:gd name="T20" fmla="*/ 0 w 3480"/>
                <a:gd name="T21" fmla="*/ 2078 h 2078"/>
                <a:gd name="T22" fmla="*/ 578 w 3480"/>
                <a:gd name="T23" fmla="*/ 1541 h 2078"/>
                <a:gd name="T24" fmla="*/ 753 w 3480"/>
                <a:gd name="T25" fmla="*/ 1378 h 2078"/>
                <a:gd name="T26" fmla="*/ 772 w 3480"/>
                <a:gd name="T27" fmla="*/ 1359 h 2078"/>
                <a:gd name="T28" fmla="*/ 1146 w 3480"/>
                <a:gd name="T29" fmla="*/ 1787 h 2078"/>
                <a:gd name="T30" fmla="*/ 1794 w 3480"/>
                <a:gd name="T31" fmla="*/ 1148 h 2078"/>
                <a:gd name="T32" fmla="*/ 2216 w 3480"/>
                <a:gd name="T33" fmla="*/ 1595 h 2078"/>
                <a:gd name="T34" fmla="*/ 2990 w 3480"/>
                <a:gd name="T35" fmla="*/ 807 h 2078"/>
                <a:gd name="T36" fmla="*/ 3116 w 3480"/>
                <a:gd name="T37" fmla="*/ 679 h 2078"/>
                <a:gd name="T38" fmla="*/ 3208 w 3480"/>
                <a:gd name="T39" fmla="*/ 781 h 2078"/>
                <a:gd name="T40" fmla="*/ 3222 w 3480"/>
                <a:gd name="T41" fmla="*/ 797 h 2078"/>
                <a:gd name="T42" fmla="*/ 3480 w 3480"/>
                <a:gd name="T43" fmla="*/ 0 h 2078"/>
                <a:gd name="T44" fmla="*/ 2886 w 3480"/>
                <a:gd name="T45" fmla="*/ 127 h 2078"/>
                <a:gd name="T46" fmla="*/ 3191 w 3480"/>
                <a:gd name="T47" fmla="*/ 653 h 2078"/>
                <a:gd name="T48" fmla="*/ 3172 w 3480"/>
                <a:gd name="T49" fmla="*/ 632 h 2078"/>
                <a:gd name="T50" fmla="*/ 3118 w 3480"/>
                <a:gd name="T51" fmla="*/ 573 h 2078"/>
                <a:gd name="T52" fmla="*/ 2969 w 3480"/>
                <a:gd name="T53" fmla="*/ 724 h 2078"/>
                <a:gd name="T54" fmla="*/ 2216 w 3480"/>
                <a:gd name="T55" fmla="*/ 1491 h 2078"/>
                <a:gd name="T56" fmla="*/ 1797 w 3480"/>
                <a:gd name="T57" fmla="*/ 1044 h 2078"/>
                <a:gd name="T58" fmla="*/ 1151 w 3480"/>
                <a:gd name="T59" fmla="*/ 1681 h 2078"/>
                <a:gd name="T60" fmla="*/ 776 w 3480"/>
                <a:gd name="T61" fmla="*/ 1252 h 2078"/>
                <a:gd name="T62" fmla="*/ 732 w 3480"/>
                <a:gd name="T63" fmla="*/ 1297 h 2078"/>
                <a:gd name="T64" fmla="*/ 549 w 3480"/>
                <a:gd name="T65" fmla="*/ 1465 h 2078"/>
                <a:gd name="T66" fmla="*/ 455 w 3480"/>
                <a:gd name="T67" fmla="*/ 1553 h 2078"/>
                <a:gd name="T68" fmla="*/ 540 w 3480"/>
                <a:gd name="T69" fmla="*/ 1434 h 2078"/>
                <a:gd name="T70" fmla="*/ 710 w 3480"/>
                <a:gd name="T71" fmla="*/ 1186 h 2078"/>
                <a:gd name="T72" fmla="*/ 795 w 3480"/>
                <a:gd name="T73" fmla="*/ 1067 h 2078"/>
                <a:gd name="T74" fmla="*/ 1113 w 3480"/>
                <a:gd name="T75" fmla="*/ 1470 h 2078"/>
                <a:gd name="T76" fmla="*/ 1854 w 3480"/>
                <a:gd name="T77" fmla="*/ 532 h 2078"/>
                <a:gd name="T78" fmla="*/ 2232 w 3480"/>
                <a:gd name="T79" fmla="*/ 963 h 2078"/>
                <a:gd name="T80" fmla="*/ 2805 w 3480"/>
                <a:gd name="T81" fmla="*/ 378 h 2078"/>
                <a:gd name="T82" fmla="*/ 2876 w 3480"/>
                <a:gd name="T83" fmla="*/ 305 h 2078"/>
                <a:gd name="T84" fmla="*/ 2798 w 3480"/>
                <a:gd name="T85" fmla="*/ 220 h 2078"/>
                <a:gd name="T86" fmla="*/ 2940 w 3480"/>
                <a:gd name="T87" fmla="*/ 191 h 2078"/>
                <a:gd name="T88" fmla="*/ 3371 w 3480"/>
                <a:gd name="T89" fmla="*/ 97 h 2078"/>
                <a:gd name="T90" fmla="*/ 3191 w 3480"/>
                <a:gd name="T91" fmla="*/ 653 h 2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80" h="2078">
                  <a:moveTo>
                    <a:pt x="2886" y="127"/>
                  </a:moveTo>
                  <a:lnTo>
                    <a:pt x="2659" y="175"/>
                  </a:lnTo>
                  <a:lnTo>
                    <a:pt x="2775" y="303"/>
                  </a:lnTo>
                  <a:lnTo>
                    <a:pt x="2760" y="319"/>
                  </a:lnTo>
                  <a:lnTo>
                    <a:pt x="2235" y="857"/>
                  </a:lnTo>
                  <a:lnTo>
                    <a:pt x="1849" y="419"/>
                  </a:lnTo>
                  <a:lnTo>
                    <a:pt x="1113" y="1351"/>
                  </a:lnTo>
                  <a:lnTo>
                    <a:pt x="791" y="944"/>
                  </a:lnTo>
                  <a:lnTo>
                    <a:pt x="703" y="1070"/>
                  </a:lnTo>
                  <a:lnTo>
                    <a:pt x="514" y="1340"/>
                  </a:lnTo>
                  <a:lnTo>
                    <a:pt x="0" y="2078"/>
                  </a:lnTo>
                  <a:lnTo>
                    <a:pt x="578" y="1541"/>
                  </a:lnTo>
                  <a:lnTo>
                    <a:pt x="753" y="1378"/>
                  </a:lnTo>
                  <a:lnTo>
                    <a:pt x="772" y="1359"/>
                  </a:lnTo>
                  <a:lnTo>
                    <a:pt x="1146" y="1787"/>
                  </a:lnTo>
                  <a:lnTo>
                    <a:pt x="1794" y="1148"/>
                  </a:lnTo>
                  <a:lnTo>
                    <a:pt x="2216" y="1595"/>
                  </a:lnTo>
                  <a:lnTo>
                    <a:pt x="2990" y="807"/>
                  </a:lnTo>
                  <a:lnTo>
                    <a:pt x="3116" y="679"/>
                  </a:lnTo>
                  <a:lnTo>
                    <a:pt x="3208" y="781"/>
                  </a:lnTo>
                  <a:lnTo>
                    <a:pt x="3222" y="797"/>
                  </a:lnTo>
                  <a:lnTo>
                    <a:pt x="3480" y="0"/>
                  </a:lnTo>
                  <a:lnTo>
                    <a:pt x="2886" y="127"/>
                  </a:lnTo>
                  <a:close/>
                  <a:moveTo>
                    <a:pt x="3191" y="653"/>
                  </a:moveTo>
                  <a:lnTo>
                    <a:pt x="3172" y="632"/>
                  </a:lnTo>
                  <a:lnTo>
                    <a:pt x="3118" y="573"/>
                  </a:lnTo>
                  <a:lnTo>
                    <a:pt x="2969" y="724"/>
                  </a:lnTo>
                  <a:lnTo>
                    <a:pt x="2216" y="1491"/>
                  </a:lnTo>
                  <a:lnTo>
                    <a:pt x="1797" y="1044"/>
                  </a:lnTo>
                  <a:lnTo>
                    <a:pt x="1151" y="1681"/>
                  </a:lnTo>
                  <a:lnTo>
                    <a:pt x="776" y="1252"/>
                  </a:lnTo>
                  <a:lnTo>
                    <a:pt x="732" y="1297"/>
                  </a:lnTo>
                  <a:lnTo>
                    <a:pt x="549" y="1465"/>
                  </a:lnTo>
                  <a:lnTo>
                    <a:pt x="455" y="1553"/>
                  </a:lnTo>
                  <a:lnTo>
                    <a:pt x="540" y="1434"/>
                  </a:lnTo>
                  <a:lnTo>
                    <a:pt x="710" y="1186"/>
                  </a:lnTo>
                  <a:lnTo>
                    <a:pt x="795" y="1067"/>
                  </a:lnTo>
                  <a:lnTo>
                    <a:pt x="1113" y="1470"/>
                  </a:lnTo>
                  <a:lnTo>
                    <a:pt x="1854" y="532"/>
                  </a:lnTo>
                  <a:lnTo>
                    <a:pt x="2232" y="963"/>
                  </a:lnTo>
                  <a:lnTo>
                    <a:pt x="2805" y="378"/>
                  </a:lnTo>
                  <a:lnTo>
                    <a:pt x="2876" y="305"/>
                  </a:lnTo>
                  <a:lnTo>
                    <a:pt x="2798" y="220"/>
                  </a:lnTo>
                  <a:lnTo>
                    <a:pt x="2940" y="191"/>
                  </a:lnTo>
                  <a:lnTo>
                    <a:pt x="3371" y="97"/>
                  </a:lnTo>
                  <a:lnTo>
                    <a:pt x="3191" y="65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6"/>
            <p:cNvSpPr>
              <a:spLocks/>
            </p:cNvSpPr>
            <p:nvPr/>
          </p:nvSpPr>
          <p:spPr bwMode="auto">
            <a:xfrm>
              <a:off x="2356" y="784"/>
              <a:ext cx="2878" cy="1999"/>
            </a:xfrm>
            <a:custGeom>
              <a:avLst/>
              <a:gdLst>
                <a:gd name="T0" fmla="*/ 189 w 1216"/>
                <a:gd name="T1" fmla="*/ 558 h 844"/>
                <a:gd name="T2" fmla="*/ 677 w 1216"/>
                <a:gd name="T3" fmla="*/ 93 h 844"/>
                <a:gd name="T4" fmla="*/ 984 w 1216"/>
                <a:gd name="T5" fmla="*/ 202 h 844"/>
                <a:gd name="T6" fmla="*/ 1216 w 1216"/>
                <a:gd name="T7" fmla="*/ 150 h 844"/>
                <a:gd name="T8" fmla="*/ 1080 w 1216"/>
                <a:gd name="T9" fmla="*/ 164 h 844"/>
                <a:gd name="T10" fmla="*/ 677 w 1216"/>
                <a:gd name="T11" fmla="*/ 0 h 844"/>
                <a:gd name="T12" fmla="*/ 95 w 1216"/>
                <a:gd name="T13" fmla="*/ 581 h 844"/>
                <a:gd name="T14" fmla="*/ 98 w 1216"/>
                <a:gd name="T15" fmla="*/ 637 h 844"/>
                <a:gd name="T16" fmla="*/ 0 w 1216"/>
                <a:gd name="T17" fmla="*/ 844 h 844"/>
                <a:gd name="T18" fmla="*/ 189 w 1216"/>
                <a:gd name="T19" fmla="*/ 558 h 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16" h="844">
                  <a:moveTo>
                    <a:pt x="189" y="558"/>
                  </a:moveTo>
                  <a:cubicBezTo>
                    <a:pt x="201" y="299"/>
                    <a:pt x="415" y="93"/>
                    <a:pt x="677" y="93"/>
                  </a:cubicBezTo>
                  <a:cubicBezTo>
                    <a:pt x="793" y="93"/>
                    <a:pt x="900" y="134"/>
                    <a:pt x="984" y="202"/>
                  </a:cubicBezTo>
                  <a:cubicBezTo>
                    <a:pt x="1216" y="150"/>
                    <a:pt x="1216" y="150"/>
                    <a:pt x="1216" y="150"/>
                  </a:cubicBezTo>
                  <a:cubicBezTo>
                    <a:pt x="1080" y="164"/>
                    <a:pt x="1080" y="164"/>
                    <a:pt x="1080" y="164"/>
                  </a:cubicBezTo>
                  <a:cubicBezTo>
                    <a:pt x="976" y="62"/>
                    <a:pt x="833" y="0"/>
                    <a:pt x="677" y="0"/>
                  </a:cubicBezTo>
                  <a:cubicBezTo>
                    <a:pt x="356" y="0"/>
                    <a:pt x="95" y="260"/>
                    <a:pt x="95" y="581"/>
                  </a:cubicBezTo>
                  <a:cubicBezTo>
                    <a:pt x="95" y="600"/>
                    <a:pt x="96" y="619"/>
                    <a:pt x="98" y="637"/>
                  </a:cubicBezTo>
                  <a:cubicBezTo>
                    <a:pt x="0" y="844"/>
                    <a:pt x="0" y="844"/>
                    <a:pt x="0" y="844"/>
                  </a:cubicBezTo>
                  <a:lnTo>
                    <a:pt x="189" y="55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2" name="Freeform 7"/>
            <p:cNvSpPr>
              <a:spLocks/>
            </p:cNvSpPr>
            <p:nvPr/>
          </p:nvSpPr>
          <p:spPr bwMode="auto">
            <a:xfrm>
              <a:off x="2462" y="1506"/>
              <a:ext cx="3045" cy="2030"/>
            </a:xfrm>
            <a:custGeom>
              <a:avLst/>
              <a:gdLst>
                <a:gd name="T0" fmla="*/ 1162 w 1286"/>
                <a:gd name="T1" fmla="*/ 154 h 857"/>
                <a:gd name="T2" fmla="*/ 1114 w 1286"/>
                <a:gd name="T3" fmla="*/ 203 h 857"/>
                <a:gd name="T4" fmla="*/ 1120 w 1286"/>
                <a:gd name="T5" fmla="*/ 276 h 857"/>
                <a:gd name="T6" fmla="*/ 632 w 1286"/>
                <a:gd name="T7" fmla="*/ 764 h 857"/>
                <a:gd name="T8" fmla="*/ 172 w 1286"/>
                <a:gd name="T9" fmla="*/ 441 h 857"/>
                <a:gd name="T10" fmla="*/ 172 w 1286"/>
                <a:gd name="T11" fmla="*/ 441 h 857"/>
                <a:gd name="T12" fmla="*/ 0 w 1286"/>
                <a:gd name="T13" fmla="*/ 599 h 857"/>
                <a:gd name="T14" fmla="*/ 110 w 1286"/>
                <a:gd name="T15" fmla="*/ 532 h 857"/>
                <a:gd name="T16" fmla="*/ 632 w 1286"/>
                <a:gd name="T17" fmla="*/ 857 h 857"/>
                <a:gd name="T18" fmla="*/ 1213 w 1286"/>
                <a:gd name="T19" fmla="*/ 276 h 857"/>
                <a:gd name="T20" fmla="*/ 1285 w 1286"/>
                <a:gd name="T21" fmla="*/ 9 h 857"/>
                <a:gd name="T22" fmla="*/ 1215 w 1286"/>
                <a:gd name="T23" fmla="*/ 207 h 857"/>
                <a:gd name="T24" fmla="*/ 1162 w 1286"/>
                <a:gd name="T25" fmla="*/ 154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86" h="857">
                  <a:moveTo>
                    <a:pt x="1162" y="154"/>
                  </a:moveTo>
                  <a:cubicBezTo>
                    <a:pt x="1114" y="203"/>
                    <a:pt x="1114" y="203"/>
                    <a:pt x="1114" y="203"/>
                  </a:cubicBezTo>
                  <a:cubicBezTo>
                    <a:pt x="1118" y="227"/>
                    <a:pt x="1120" y="251"/>
                    <a:pt x="1120" y="276"/>
                  </a:cubicBezTo>
                  <a:cubicBezTo>
                    <a:pt x="1120" y="545"/>
                    <a:pt x="901" y="764"/>
                    <a:pt x="632" y="764"/>
                  </a:cubicBezTo>
                  <a:cubicBezTo>
                    <a:pt x="420" y="764"/>
                    <a:pt x="240" y="629"/>
                    <a:pt x="172" y="441"/>
                  </a:cubicBezTo>
                  <a:cubicBezTo>
                    <a:pt x="172" y="441"/>
                    <a:pt x="172" y="441"/>
                    <a:pt x="172" y="441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110" y="532"/>
                    <a:pt x="110" y="532"/>
                    <a:pt x="110" y="532"/>
                  </a:cubicBezTo>
                  <a:cubicBezTo>
                    <a:pt x="205" y="724"/>
                    <a:pt x="403" y="857"/>
                    <a:pt x="632" y="857"/>
                  </a:cubicBezTo>
                  <a:cubicBezTo>
                    <a:pt x="952" y="857"/>
                    <a:pt x="1213" y="596"/>
                    <a:pt x="1213" y="276"/>
                  </a:cubicBezTo>
                  <a:cubicBezTo>
                    <a:pt x="1213" y="268"/>
                    <a:pt x="1285" y="9"/>
                    <a:pt x="1285" y="9"/>
                  </a:cubicBezTo>
                  <a:cubicBezTo>
                    <a:pt x="1286" y="0"/>
                    <a:pt x="1215" y="207"/>
                    <a:pt x="1215" y="207"/>
                  </a:cubicBezTo>
                  <a:lnTo>
                    <a:pt x="1162" y="15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3" name="TextBox 32"/>
          <p:cNvSpPr txBox="1"/>
          <p:nvPr userDrawn="1"/>
        </p:nvSpPr>
        <p:spPr>
          <a:xfrm>
            <a:off x="1005927" y="6245994"/>
            <a:ext cx="1481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bg1">
                    <a:lumMod val="75000"/>
                  </a:schemeClr>
                </a:solidFill>
              </a:rPr>
              <a:t>ARMANI</a:t>
            </a:r>
          </a:p>
          <a:p>
            <a:r>
              <a:rPr lang="en-US" sz="1400" b="1">
                <a:solidFill>
                  <a:schemeClr val="bg1">
                    <a:lumMod val="75000"/>
                  </a:schemeClr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1318845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/>
          <p:cNvSpPr>
            <a:spLocks noGrp="1"/>
          </p:cNvSpPr>
          <p:nvPr>
            <p:ph type="pic" sz="quarter" idx="19"/>
          </p:nvPr>
        </p:nvSpPr>
        <p:spPr>
          <a:xfrm>
            <a:off x="1587303" y="1575585"/>
            <a:ext cx="2546252" cy="2700997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0"/>
          <p:cNvSpPr>
            <a:spLocks noGrp="1"/>
          </p:cNvSpPr>
          <p:nvPr>
            <p:ph type="pic" sz="quarter" idx="20"/>
          </p:nvPr>
        </p:nvSpPr>
        <p:spPr>
          <a:xfrm>
            <a:off x="4822873" y="1575585"/>
            <a:ext cx="2546252" cy="2700997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0"/>
          <p:cNvSpPr>
            <a:spLocks noGrp="1"/>
          </p:cNvSpPr>
          <p:nvPr>
            <p:ph type="pic" sz="quarter" idx="21"/>
          </p:nvPr>
        </p:nvSpPr>
        <p:spPr>
          <a:xfrm>
            <a:off x="8058445" y="1575585"/>
            <a:ext cx="2546252" cy="2700997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42997" y="-14068"/>
            <a:ext cx="10515600" cy="1154186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8"/>
          </p:nvPr>
        </p:nvSpPr>
        <p:spPr>
          <a:xfrm>
            <a:off x="11026206" y="6404089"/>
            <a:ext cx="623763" cy="365125"/>
          </a:xfrm>
        </p:spPr>
        <p:txBody>
          <a:bodyPr/>
          <a:lstStyle>
            <a:lvl1pPr algn="ctr"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D726997-92CC-4F2C-B5E2-6BD758616C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54745" cy="7033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hevron 11"/>
          <p:cNvSpPr/>
          <p:nvPr userDrawn="1"/>
        </p:nvSpPr>
        <p:spPr>
          <a:xfrm>
            <a:off x="11547439" y="6449872"/>
            <a:ext cx="273563" cy="273563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hevron 12"/>
          <p:cNvSpPr/>
          <p:nvPr userDrawn="1"/>
        </p:nvSpPr>
        <p:spPr>
          <a:xfrm flipH="1">
            <a:off x="10855172" y="6449871"/>
            <a:ext cx="273563" cy="273563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>
            <a:off x="527403" y="938419"/>
            <a:ext cx="11137193" cy="80359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4"/>
          <p:cNvGrpSpPr>
            <a:grpSpLocks noChangeAspect="1"/>
          </p:cNvGrpSpPr>
          <p:nvPr userDrawn="1"/>
        </p:nvGrpSpPr>
        <p:grpSpPr bwMode="auto">
          <a:xfrm>
            <a:off x="442997" y="6336771"/>
            <a:ext cx="509890" cy="403223"/>
            <a:chOff x="2100" y="784"/>
            <a:chExt cx="3480" cy="2752"/>
          </a:xfrm>
        </p:grpSpPr>
        <p:sp>
          <p:nvSpPr>
            <p:cNvPr id="16" name="Freeform 5"/>
            <p:cNvSpPr>
              <a:spLocks noEditPoints="1"/>
            </p:cNvSpPr>
            <p:nvPr/>
          </p:nvSpPr>
          <p:spPr bwMode="auto">
            <a:xfrm>
              <a:off x="2100" y="1121"/>
              <a:ext cx="3480" cy="2078"/>
            </a:xfrm>
            <a:custGeom>
              <a:avLst/>
              <a:gdLst>
                <a:gd name="T0" fmla="*/ 2886 w 3480"/>
                <a:gd name="T1" fmla="*/ 127 h 2078"/>
                <a:gd name="T2" fmla="*/ 2659 w 3480"/>
                <a:gd name="T3" fmla="*/ 175 h 2078"/>
                <a:gd name="T4" fmla="*/ 2775 w 3480"/>
                <a:gd name="T5" fmla="*/ 303 h 2078"/>
                <a:gd name="T6" fmla="*/ 2760 w 3480"/>
                <a:gd name="T7" fmla="*/ 319 h 2078"/>
                <a:gd name="T8" fmla="*/ 2235 w 3480"/>
                <a:gd name="T9" fmla="*/ 857 h 2078"/>
                <a:gd name="T10" fmla="*/ 1849 w 3480"/>
                <a:gd name="T11" fmla="*/ 419 h 2078"/>
                <a:gd name="T12" fmla="*/ 1113 w 3480"/>
                <a:gd name="T13" fmla="*/ 1351 h 2078"/>
                <a:gd name="T14" fmla="*/ 791 w 3480"/>
                <a:gd name="T15" fmla="*/ 944 h 2078"/>
                <a:gd name="T16" fmla="*/ 703 w 3480"/>
                <a:gd name="T17" fmla="*/ 1070 h 2078"/>
                <a:gd name="T18" fmla="*/ 514 w 3480"/>
                <a:gd name="T19" fmla="*/ 1340 h 2078"/>
                <a:gd name="T20" fmla="*/ 0 w 3480"/>
                <a:gd name="T21" fmla="*/ 2078 h 2078"/>
                <a:gd name="T22" fmla="*/ 578 w 3480"/>
                <a:gd name="T23" fmla="*/ 1541 h 2078"/>
                <a:gd name="T24" fmla="*/ 753 w 3480"/>
                <a:gd name="T25" fmla="*/ 1378 h 2078"/>
                <a:gd name="T26" fmla="*/ 772 w 3480"/>
                <a:gd name="T27" fmla="*/ 1359 h 2078"/>
                <a:gd name="T28" fmla="*/ 1146 w 3480"/>
                <a:gd name="T29" fmla="*/ 1787 h 2078"/>
                <a:gd name="T30" fmla="*/ 1794 w 3480"/>
                <a:gd name="T31" fmla="*/ 1148 h 2078"/>
                <a:gd name="T32" fmla="*/ 2216 w 3480"/>
                <a:gd name="T33" fmla="*/ 1595 h 2078"/>
                <a:gd name="T34" fmla="*/ 2990 w 3480"/>
                <a:gd name="T35" fmla="*/ 807 h 2078"/>
                <a:gd name="T36" fmla="*/ 3116 w 3480"/>
                <a:gd name="T37" fmla="*/ 679 h 2078"/>
                <a:gd name="T38" fmla="*/ 3208 w 3480"/>
                <a:gd name="T39" fmla="*/ 781 h 2078"/>
                <a:gd name="T40" fmla="*/ 3222 w 3480"/>
                <a:gd name="T41" fmla="*/ 797 h 2078"/>
                <a:gd name="T42" fmla="*/ 3480 w 3480"/>
                <a:gd name="T43" fmla="*/ 0 h 2078"/>
                <a:gd name="T44" fmla="*/ 2886 w 3480"/>
                <a:gd name="T45" fmla="*/ 127 h 2078"/>
                <a:gd name="T46" fmla="*/ 3191 w 3480"/>
                <a:gd name="T47" fmla="*/ 653 h 2078"/>
                <a:gd name="T48" fmla="*/ 3172 w 3480"/>
                <a:gd name="T49" fmla="*/ 632 h 2078"/>
                <a:gd name="T50" fmla="*/ 3118 w 3480"/>
                <a:gd name="T51" fmla="*/ 573 h 2078"/>
                <a:gd name="T52" fmla="*/ 2969 w 3480"/>
                <a:gd name="T53" fmla="*/ 724 h 2078"/>
                <a:gd name="T54" fmla="*/ 2216 w 3480"/>
                <a:gd name="T55" fmla="*/ 1491 h 2078"/>
                <a:gd name="T56" fmla="*/ 1797 w 3480"/>
                <a:gd name="T57" fmla="*/ 1044 h 2078"/>
                <a:gd name="T58" fmla="*/ 1151 w 3480"/>
                <a:gd name="T59" fmla="*/ 1681 h 2078"/>
                <a:gd name="T60" fmla="*/ 776 w 3480"/>
                <a:gd name="T61" fmla="*/ 1252 h 2078"/>
                <a:gd name="T62" fmla="*/ 732 w 3480"/>
                <a:gd name="T63" fmla="*/ 1297 h 2078"/>
                <a:gd name="T64" fmla="*/ 549 w 3480"/>
                <a:gd name="T65" fmla="*/ 1465 h 2078"/>
                <a:gd name="T66" fmla="*/ 455 w 3480"/>
                <a:gd name="T67" fmla="*/ 1553 h 2078"/>
                <a:gd name="T68" fmla="*/ 540 w 3480"/>
                <a:gd name="T69" fmla="*/ 1434 h 2078"/>
                <a:gd name="T70" fmla="*/ 710 w 3480"/>
                <a:gd name="T71" fmla="*/ 1186 h 2078"/>
                <a:gd name="T72" fmla="*/ 795 w 3480"/>
                <a:gd name="T73" fmla="*/ 1067 h 2078"/>
                <a:gd name="T74" fmla="*/ 1113 w 3480"/>
                <a:gd name="T75" fmla="*/ 1470 h 2078"/>
                <a:gd name="T76" fmla="*/ 1854 w 3480"/>
                <a:gd name="T77" fmla="*/ 532 h 2078"/>
                <a:gd name="T78" fmla="*/ 2232 w 3480"/>
                <a:gd name="T79" fmla="*/ 963 h 2078"/>
                <a:gd name="T80" fmla="*/ 2805 w 3480"/>
                <a:gd name="T81" fmla="*/ 378 h 2078"/>
                <a:gd name="T82" fmla="*/ 2876 w 3480"/>
                <a:gd name="T83" fmla="*/ 305 h 2078"/>
                <a:gd name="T84" fmla="*/ 2798 w 3480"/>
                <a:gd name="T85" fmla="*/ 220 h 2078"/>
                <a:gd name="T86" fmla="*/ 2940 w 3480"/>
                <a:gd name="T87" fmla="*/ 191 h 2078"/>
                <a:gd name="T88" fmla="*/ 3371 w 3480"/>
                <a:gd name="T89" fmla="*/ 97 h 2078"/>
                <a:gd name="T90" fmla="*/ 3191 w 3480"/>
                <a:gd name="T91" fmla="*/ 653 h 2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80" h="2078">
                  <a:moveTo>
                    <a:pt x="2886" y="127"/>
                  </a:moveTo>
                  <a:lnTo>
                    <a:pt x="2659" y="175"/>
                  </a:lnTo>
                  <a:lnTo>
                    <a:pt x="2775" y="303"/>
                  </a:lnTo>
                  <a:lnTo>
                    <a:pt x="2760" y="319"/>
                  </a:lnTo>
                  <a:lnTo>
                    <a:pt x="2235" y="857"/>
                  </a:lnTo>
                  <a:lnTo>
                    <a:pt x="1849" y="419"/>
                  </a:lnTo>
                  <a:lnTo>
                    <a:pt x="1113" y="1351"/>
                  </a:lnTo>
                  <a:lnTo>
                    <a:pt x="791" y="944"/>
                  </a:lnTo>
                  <a:lnTo>
                    <a:pt x="703" y="1070"/>
                  </a:lnTo>
                  <a:lnTo>
                    <a:pt x="514" y="1340"/>
                  </a:lnTo>
                  <a:lnTo>
                    <a:pt x="0" y="2078"/>
                  </a:lnTo>
                  <a:lnTo>
                    <a:pt x="578" y="1541"/>
                  </a:lnTo>
                  <a:lnTo>
                    <a:pt x="753" y="1378"/>
                  </a:lnTo>
                  <a:lnTo>
                    <a:pt x="772" y="1359"/>
                  </a:lnTo>
                  <a:lnTo>
                    <a:pt x="1146" y="1787"/>
                  </a:lnTo>
                  <a:lnTo>
                    <a:pt x="1794" y="1148"/>
                  </a:lnTo>
                  <a:lnTo>
                    <a:pt x="2216" y="1595"/>
                  </a:lnTo>
                  <a:lnTo>
                    <a:pt x="2990" y="807"/>
                  </a:lnTo>
                  <a:lnTo>
                    <a:pt x="3116" y="679"/>
                  </a:lnTo>
                  <a:lnTo>
                    <a:pt x="3208" y="781"/>
                  </a:lnTo>
                  <a:lnTo>
                    <a:pt x="3222" y="797"/>
                  </a:lnTo>
                  <a:lnTo>
                    <a:pt x="3480" y="0"/>
                  </a:lnTo>
                  <a:lnTo>
                    <a:pt x="2886" y="127"/>
                  </a:lnTo>
                  <a:close/>
                  <a:moveTo>
                    <a:pt x="3191" y="653"/>
                  </a:moveTo>
                  <a:lnTo>
                    <a:pt x="3172" y="632"/>
                  </a:lnTo>
                  <a:lnTo>
                    <a:pt x="3118" y="573"/>
                  </a:lnTo>
                  <a:lnTo>
                    <a:pt x="2969" y="724"/>
                  </a:lnTo>
                  <a:lnTo>
                    <a:pt x="2216" y="1491"/>
                  </a:lnTo>
                  <a:lnTo>
                    <a:pt x="1797" y="1044"/>
                  </a:lnTo>
                  <a:lnTo>
                    <a:pt x="1151" y="1681"/>
                  </a:lnTo>
                  <a:lnTo>
                    <a:pt x="776" y="1252"/>
                  </a:lnTo>
                  <a:lnTo>
                    <a:pt x="732" y="1297"/>
                  </a:lnTo>
                  <a:lnTo>
                    <a:pt x="549" y="1465"/>
                  </a:lnTo>
                  <a:lnTo>
                    <a:pt x="455" y="1553"/>
                  </a:lnTo>
                  <a:lnTo>
                    <a:pt x="540" y="1434"/>
                  </a:lnTo>
                  <a:lnTo>
                    <a:pt x="710" y="1186"/>
                  </a:lnTo>
                  <a:lnTo>
                    <a:pt x="795" y="1067"/>
                  </a:lnTo>
                  <a:lnTo>
                    <a:pt x="1113" y="1470"/>
                  </a:lnTo>
                  <a:lnTo>
                    <a:pt x="1854" y="532"/>
                  </a:lnTo>
                  <a:lnTo>
                    <a:pt x="2232" y="963"/>
                  </a:lnTo>
                  <a:lnTo>
                    <a:pt x="2805" y="378"/>
                  </a:lnTo>
                  <a:lnTo>
                    <a:pt x="2876" y="305"/>
                  </a:lnTo>
                  <a:lnTo>
                    <a:pt x="2798" y="220"/>
                  </a:lnTo>
                  <a:lnTo>
                    <a:pt x="2940" y="191"/>
                  </a:lnTo>
                  <a:lnTo>
                    <a:pt x="3371" y="97"/>
                  </a:lnTo>
                  <a:lnTo>
                    <a:pt x="3191" y="65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6"/>
            <p:cNvSpPr>
              <a:spLocks/>
            </p:cNvSpPr>
            <p:nvPr/>
          </p:nvSpPr>
          <p:spPr bwMode="auto">
            <a:xfrm>
              <a:off x="2356" y="784"/>
              <a:ext cx="2878" cy="1999"/>
            </a:xfrm>
            <a:custGeom>
              <a:avLst/>
              <a:gdLst>
                <a:gd name="T0" fmla="*/ 189 w 1216"/>
                <a:gd name="T1" fmla="*/ 558 h 844"/>
                <a:gd name="T2" fmla="*/ 677 w 1216"/>
                <a:gd name="T3" fmla="*/ 93 h 844"/>
                <a:gd name="T4" fmla="*/ 984 w 1216"/>
                <a:gd name="T5" fmla="*/ 202 h 844"/>
                <a:gd name="T6" fmla="*/ 1216 w 1216"/>
                <a:gd name="T7" fmla="*/ 150 h 844"/>
                <a:gd name="T8" fmla="*/ 1080 w 1216"/>
                <a:gd name="T9" fmla="*/ 164 h 844"/>
                <a:gd name="T10" fmla="*/ 677 w 1216"/>
                <a:gd name="T11" fmla="*/ 0 h 844"/>
                <a:gd name="T12" fmla="*/ 95 w 1216"/>
                <a:gd name="T13" fmla="*/ 581 h 844"/>
                <a:gd name="T14" fmla="*/ 98 w 1216"/>
                <a:gd name="T15" fmla="*/ 637 h 844"/>
                <a:gd name="T16" fmla="*/ 0 w 1216"/>
                <a:gd name="T17" fmla="*/ 844 h 844"/>
                <a:gd name="T18" fmla="*/ 189 w 1216"/>
                <a:gd name="T19" fmla="*/ 558 h 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16" h="844">
                  <a:moveTo>
                    <a:pt x="189" y="558"/>
                  </a:moveTo>
                  <a:cubicBezTo>
                    <a:pt x="201" y="299"/>
                    <a:pt x="415" y="93"/>
                    <a:pt x="677" y="93"/>
                  </a:cubicBezTo>
                  <a:cubicBezTo>
                    <a:pt x="793" y="93"/>
                    <a:pt x="900" y="134"/>
                    <a:pt x="984" y="202"/>
                  </a:cubicBezTo>
                  <a:cubicBezTo>
                    <a:pt x="1216" y="150"/>
                    <a:pt x="1216" y="150"/>
                    <a:pt x="1216" y="150"/>
                  </a:cubicBezTo>
                  <a:cubicBezTo>
                    <a:pt x="1080" y="164"/>
                    <a:pt x="1080" y="164"/>
                    <a:pt x="1080" y="164"/>
                  </a:cubicBezTo>
                  <a:cubicBezTo>
                    <a:pt x="976" y="62"/>
                    <a:pt x="833" y="0"/>
                    <a:pt x="677" y="0"/>
                  </a:cubicBezTo>
                  <a:cubicBezTo>
                    <a:pt x="356" y="0"/>
                    <a:pt x="95" y="260"/>
                    <a:pt x="95" y="581"/>
                  </a:cubicBezTo>
                  <a:cubicBezTo>
                    <a:pt x="95" y="600"/>
                    <a:pt x="96" y="619"/>
                    <a:pt x="98" y="637"/>
                  </a:cubicBezTo>
                  <a:cubicBezTo>
                    <a:pt x="0" y="844"/>
                    <a:pt x="0" y="844"/>
                    <a:pt x="0" y="844"/>
                  </a:cubicBezTo>
                  <a:lnTo>
                    <a:pt x="189" y="55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>
              <a:off x="2462" y="1506"/>
              <a:ext cx="3045" cy="2030"/>
            </a:xfrm>
            <a:custGeom>
              <a:avLst/>
              <a:gdLst>
                <a:gd name="T0" fmla="*/ 1162 w 1286"/>
                <a:gd name="T1" fmla="*/ 154 h 857"/>
                <a:gd name="T2" fmla="*/ 1114 w 1286"/>
                <a:gd name="T3" fmla="*/ 203 h 857"/>
                <a:gd name="T4" fmla="*/ 1120 w 1286"/>
                <a:gd name="T5" fmla="*/ 276 h 857"/>
                <a:gd name="T6" fmla="*/ 632 w 1286"/>
                <a:gd name="T7" fmla="*/ 764 h 857"/>
                <a:gd name="T8" fmla="*/ 172 w 1286"/>
                <a:gd name="T9" fmla="*/ 441 h 857"/>
                <a:gd name="T10" fmla="*/ 172 w 1286"/>
                <a:gd name="T11" fmla="*/ 441 h 857"/>
                <a:gd name="T12" fmla="*/ 0 w 1286"/>
                <a:gd name="T13" fmla="*/ 599 h 857"/>
                <a:gd name="T14" fmla="*/ 110 w 1286"/>
                <a:gd name="T15" fmla="*/ 532 h 857"/>
                <a:gd name="T16" fmla="*/ 632 w 1286"/>
                <a:gd name="T17" fmla="*/ 857 h 857"/>
                <a:gd name="T18" fmla="*/ 1213 w 1286"/>
                <a:gd name="T19" fmla="*/ 276 h 857"/>
                <a:gd name="T20" fmla="*/ 1285 w 1286"/>
                <a:gd name="T21" fmla="*/ 9 h 857"/>
                <a:gd name="T22" fmla="*/ 1215 w 1286"/>
                <a:gd name="T23" fmla="*/ 207 h 857"/>
                <a:gd name="T24" fmla="*/ 1162 w 1286"/>
                <a:gd name="T25" fmla="*/ 154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86" h="857">
                  <a:moveTo>
                    <a:pt x="1162" y="154"/>
                  </a:moveTo>
                  <a:cubicBezTo>
                    <a:pt x="1114" y="203"/>
                    <a:pt x="1114" y="203"/>
                    <a:pt x="1114" y="203"/>
                  </a:cubicBezTo>
                  <a:cubicBezTo>
                    <a:pt x="1118" y="227"/>
                    <a:pt x="1120" y="251"/>
                    <a:pt x="1120" y="276"/>
                  </a:cubicBezTo>
                  <a:cubicBezTo>
                    <a:pt x="1120" y="545"/>
                    <a:pt x="901" y="764"/>
                    <a:pt x="632" y="764"/>
                  </a:cubicBezTo>
                  <a:cubicBezTo>
                    <a:pt x="420" y="764"/>
                    <a:pt x="240" y="629"/>
                    <a:pt x="172" y="441"/>
                  </a:cubicBezTo>
                  <a:cubicBezTo>
                    <a:pt x="172" y="441"/>
                    <a:pt x="172" y="441"/>
                    <a:pt x="172" y="441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110" y="532"/>
                    <a:pt x="110" y="532"/>
                    <a:pt x="110" y="532"/>
                  </a:cubicBezTo>
                  <a:cubicBezTo>
                    <a:pt x="205" y="724"/>
                    <a:pt x="403" y="857"/>
                    <a:pt x="632" y="857"/>
                  </a:cubicBezTo>
                  <a:cubicBezTo>
                    <a:pt x="952" y="857"/>
                    <a:pt x="1213" y="596"/>
                    <a:pt x="1213" y="276"/>
                  </a:cubicBezTo>
                  <a:cubicBezTo>
                    <a:pt x="1213" y="268"/>
                    <a:pt x="1285" y="9"/>
                    <a:pt x="1285" y="9"/>
                  </a:cubicBezTo>
                  <a:cubicBezTo>
                    <a:pt x="1286" y="0"/>
                    <a:pt x="1215" y="207"/>
                    <a:pt x="1215" y="207"/>
                  </a:cubicBezTo>
                  <a:lnTo>
                    <a:pt x="1162" y="15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TextBox 18"/>
          <p:cNvSpPr txBox="1"/>
          <p:nvPr userDrawn="1"/>
        </p:nvSpPr>
        <p:spPr>
          <a:xfrm>
            <a:off x="1005927" y="6245994"/>
            <a:ext cx="1481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bg1">
                    <a:lumMod val="75000"/>
                  </a:schemeClr>
                </a:solidFill>
              </a:rPr>
              <a:t>ARMANI</a:t>
            </a:r>
          </a:p>
          <a:p>
            <a:r>
              <a:rPr lang="en-US" sz="1400" b="1">
                <a:solidFill>
                  <a:schemeClr val="bg1">
                    <a:lumMod val="75000"/>
                  </a:schemeClr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15393450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905491" y="999355"/>
            <a:ext cx="2156107" cy="2156108"/>
          </a:xfrm>
          <a:prstGeom prst="ellipse">
            <a:avLst/>
          </a:prstGeom>
          <a:ln w="15875"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1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892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9" cy="269760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776826" y="1268038"/>
            <a:ext cx="2314774" cy="2455452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27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2441448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2441448" y="2286000"/>
            <a:ext cx="2441448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882896" y="0"/>
            <a:ext cx="2441448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324344" y="2286000"/>
            <a:ext cx="2441448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9765792" y="0"/>
            <a:ext cx="2441448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0" y="4572000"/>
            <a:ext cx="2441448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4882896" y="4572000"/>
            <a:ext cx="2441448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9765792" y="4572000"/>
            <a:ext cx="2441448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92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2441448" cy="23912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2441448" y="2391262"/>
            <a:ext cx="2441448" cy="23912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882896" y="-1"/>
            <a:ext cx="2441448" cy="23912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324344" y="2391262"/>
            <a:ext cx="2441448" cy="23912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9765792" y="-1"/>
            <a:ext cx="2441448" cy="23912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6144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855289" y="1588913"/>
            <a:ext cx="2524046" cy="29181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22"/>
          </p:nvPr>
        </p:nvSpPr>
        <p:spPr>
          <a:xfrm>
            <a:off x="3514938" y="1588913"/>
            <a:ext cx="2524046" cy="29181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23"/>
          </p:nvPr>
        </p:nvSpPr>
        <p:spPr>
          <a:xfrm>
            <a:off x="6174587" y="1588913"/>
            <a:ext cx="2524046" cy="29181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24"/>
          </p:nvPr>
        </p:nvSpPr>
        <p:spPr>
          <a:xfrm>
            <a:off x="8834236" y="1588913"/>
            <a:ext cx="2524046" cy="29181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442997" y="-14068"/>
            <a:ext cx="10515600" cy="1154186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95481" y="6404089"/>
            <a:ext cx="623763" cy="365125"/>
          </a:xfrm>
        </p:spPr>
        <p:txBody>
          <a:bodyPr/>
          <a:lstStyle>
            <a:lvl1pPr algn="ctr"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D726997-92CC-4F2C-B5E2-6BD758616C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154745" cy="7033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hevron 16"/>
          <p:cNvSpPr/>
          <p:nvPr userDrawn="1"/>
        </p:nvSpPr>
        <p:spPr>
          <a:xfrm>
            <a:off x="11616714" y="6449872"/>
            <a:ext cx="273563" cy="273563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hevron 17"/>
          <p:cNvSpPr/>
          <p:nvPr userDrawn="1"/>
        </p:nvSpPr>
        <p:spPr>
          <a:xfrm flipH="1">
            <a:off x="10924447" y="6449871"/>
            <a:ext cx="273563" cy="273563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>
            <a:off x="527403" y="938419"/>
            <a:ext cx="11137193" cy="80359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4"/>
          <p:cNvGrpSpPr>
            <a:grpSpLocks noChangeAspect="1"/>
          </p:cNvGrpSpPr>
          <p:nvPr userDrawn="1"/>
        </p:nvGrpSpPr>
        <p:grpSpPr bwMode="auto">
          <a:xfrm>
            <a:off x="442997" y="6336771"/>
            <a:ext cx="509890" cy="403223"/>
            <a:chOff x="2100" y="784"/>
            <a:chExt cx="3480" cy="2752"/>
          </a:xfrm>
        </p:grpSpPr>
        <p:sp>
          <p:nvSpPr>
            <p:cNvPr id="21" name="Freeform 5"/>
            <p:cNvSpPr>
              <a:spLocks noEditPoints="1"/>
            </p:cNvSpPr>
            <p:nvPr/>
          </p:nvSpPr>
          <p:spPr bwMode="auto">
            <a:xfrm>
              <a:off x="2100" y="1121"/>
              <a:ext cx="3480" cy="2078"/>
            </a:xfrm>
            <a:custGeom>
              <a:avLst/>
              <a:gdLst>
                <a:gd name="T0" fmla="*/ 2886 w 3480"/>
                <a:gd name="T1" fmla="*/ 127 h 2078"/>
                <a:gd name="T2" fmla="*/ 2659 w 3480"/>
                <a:gd name="T3" fmla="*/ 175 h 2078"/>
                <a:gd name="T4" fmla="*/ 2775 w 3480"/>
                <a:gd name="T5" fmla="*/ 303 h 2078"/>
                <a:gd name="T6" fmla="*/ 2760 w 3480"/>
                <a:gd name="T7" fmla="*/ 319 h 2078"/>
                <a:gd name="T8" fmla="*/ 2235 w 3480"/>
                <a:gd name="T9" fmla="*/ 857 h 2078"/>
                <a:gd name="T10" fmla="*/ 1849 w 3480"/>
                <a:gd name="T11" fmla="*/ 419 h 2078"/>
                <a:gd name="T12" fmla="*/ 1113 w 3480"/>
                <a:gd name="T13" fmla="*/ 1351 h 2078"/>
                <a:gd name="T14" fmla="*/ 791 w 3480"/>
                <a:gd name="T15" fmla="*/ 944 h 2078"/>
                <a:gd name="T16" fmla="*/ 703 w 3480"/>
                <a:gd name="T17" fmla="*/ 1070 h 2078"/>
                <a:gd name="T18" fmla="*/ 514 w 3480"/>
                <a:gd name="T19" fmla="*/ 1340 h 2078"/>
                <a:gd name="T20" fmla="*/ 0 w 3480"/>
                <a:gd name="T21" fmla="*/ 2078 h 2078"/>
                <a:gd name="T22" fmla="*/ 578 w 3480"/>
                <a:gd name="T23" fmla="*/ 1541 h 2078"/>
                <a:gd name="T24" fmla="*/ 753 w 3480"/>
                <a:gd name="T25" fmla="*/ 1378 h 2078"/>
                <a:gd name="T26" fmla="*/ 772 w 3480"/>
                <a:gd name="T27" fmla="*/ 1359 h 2078"/>
                <a:gd name="T28" fmla="*/ 1146 w 3480"/>
                <a:gd name="T29" fmla="*/ 1787 h 2078"/>
                <a:gd name="T30" fmla="*/ 1794 w 3480"/>
                <a:gd name="T31" fmla="*/ 1148 h 2078"/>
                <a:gd name="T32" fmla="*/ 2216 w 3480"/>
                <a:gd name="T33" fmla="*/ 1595 h 2078"/>
                <a:gd name="T34" fmla="*/ 2990 w 3480"/>
                <a:gd name="T35" fmla="*/ 807 h 2078"/>
                <a:gd name="T36" fmla="*/ 3116 w 3480"/>
                <a:gd name="T37" fmla="*/ 679 h 2078"/>
                <a:gd name="T38" fmla="*/ 3208 w 3480"/>
                <a:gd name="T39" fmla="*/ 781 h 2078"/>
                <a:gd name="T40" fmla="*/ 3222 w 3480"/>
                <a:gd name="T41" fmla="*/ 797 h 2078"/>
                <a:gd name="T42" fmla="*/ 3480 w 3480"/>
                <a:gd name="T43" fmla="*/ 0 h 2078"/>
                <a:gd name="T44" fmla="*/ 2886 w 3480"/>
                <a:gd name="T45" fmla="*/ 127 h 2078"/>
                <a:gd name="T46" fmla="*/ 3191 w 3480"/>
                <a:gd name="T47" fmla="*/ 653 h 2078"/>
                <a:gd name="T48" fmla="*/ 3172 w 3480"/>
                <a:gd name="T49" fmla="*/ 632 h 2078"/>
                <a:gd name="T50" fmla="*/ 3118 w 3480"/>
                <a:gd name="T51" fmla="*/ 573 h 2078"/>
                <a:gd name="T52" fmla="*/ 2969 w 3480"/>
                <a:gd name="T53" fmla="*/ 724 h 2078"/>
                <a:gd name="T54" fmla="*/ 2216 w 3480"/>
                <a:gd name="T55" fmla="*/ 1491 h 2078"/>
                <a:gd name="T56" fmla="*/ 1797 w 3480"/>
                <a:gd name="T57" fmla="*/ 1044 h 2078"/>
                <a:gd name="T58" fmla="*/ 1151 w 3480"/>
                <a:gd name="T59" fmla="*/ 1681 h 2078"/>
                <a:gd name="T60" fmla="*/ 776 w 3480"/>
                <a:gd name="T61" fmla="*/ 1252 h 2078"/>
                <a:gd name="T62" fmla="*/ 732 w 3480"/>
                <a:gd name="T63" fmla="*/ 1297 h 2078"/>
                <a:gd name="T64" fmla="*/ 549 w 3480"/>
                <a:gd name="T65" fmla="*/ 1465 h 2078"/>
                <a:gd name="T66" fmla="*/ 455 w 3480"/>
                <a:gd name="T67" fmla="*/ 1553 h 2078"/>
                <a:gd name="T68" fmla="*/ 540 w 3480"/>
                <a:gd name="T69" fmla="*/ 1434 h 2078"/>
                <a:gd name="T70" fmla="*/ 710 w 3480"/>
                <a:gd name="T71" fmla="*/ 1186 h 2078"/>
                <a:gd name="T72" fmla="*/ 795 w 3480"/>
                <a:gd name="T73" fmla="*/ 1067 h 2078"/>
                <a:gd name="T74" fmla="*/ 1113 w 3480"/>
                <a:gd name="T75" fmla="*/ 1470 h 2078"/>
                <a:gd name="T76" fmla="*/ 1854 w 3480"/>
                <a:gd name="T77" fmla="*/ 532 h 2078"/>
                <a:gd name="T78" fmla="*/ 2232 w 3480"/>
                <a:gd name="T79" fmla="*/ 963 h 2078"/>
                <a:gd name="T80" fmla="*/ 2805 w 3480"/>
                <a:gd name="T81" fmla="*/ 378 h 2078"/>
                <a:gd name="T82" fmla="*/ 2876 w 3480"/>
                <a:gd name="T83" fmla="*/ 305 h 2078"/>
                <a:gd name="T84" fmla="*/ 2798 w 3480"/>
                <a:gd name="T85" fmla="*/ 220 h 2078"/>
                <a:gd name="T86" fmla="*/ 2940 w 3480"/>
                <a:gd name="T87" fmla="*/ 191 h 2078"/>
                <a:gd name="T88" fmla="*/ 3371 w 3480"/>
                <a:gd name="T89" fmla="*/ 97 h 2078"/>
                <a:gd name="T90" fmla="*/ 3191 w 3480"/>
                <a:gd name="T91" fmla="*/ 653 h 2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80" h="2078">
                  <a:moveTo>
                    <a:pt x="2886" y="127"/>
                  </a:moveTo>
                  <a:lnTo>
                    <a:pt x="2659" y="175"/>
                  </a:lnTo>
                  <a:lnTo>
                    <a:pt x="2775" y="303"/>
                  </a:lnTo>
                  <a:lnTo>
                    <a:pt x="2760" y="319"/>
                  </a:lnTo>
                  <a:lnTo>
                    <a:pt x="2235" y="857"/>
                  </a:lnTo>
                  <a:lnTo>
                    <a:pt x="1849" y="419"/>
                  </a:lnTo>
                  <a:lnTo>
                    <a:pt x="1113" y="1351"/>
                  </a:lnTo>
                  <a:lnTo>
                    <a:pt x="791" y="944"/>
                  </a:lnTo>
                  <a:lnTo>
                    <a:pt x="703" y="1070"/>
                  </a:lnTo>
                  <a:lnTo>
                    <a:pt x="514" y="1340"/>
                  </a:lnTo>
                  <a:lnTo>
                    <a:pt x="0" y="2078"/>
                  </a:lnTo>
                  <a:lnTo>
                    <a:pt x="578" y="1541"/>
                  </a:lnTo>
                  <a:lnTo>
                    <a:pt x="753" y="1378"/>
                  </a:lnTo>
                  <a:lnTo>
                    <a:pt x="772" y="1359"/>
                  </a:lnTo>
                  <a:lnTo>
                    <a:pt x="1146" y="1787"/>
                  </a:lnTo>
                  <a:lnTo>
                    <a:pt x="1794" y="1148"/>
                  </a:lnTo>
                  <a:lnTo>
                    <a:pt x="2216" y="1595"/>
                  </a:lnTo>
                  <a:lnTo>
                    <a:pt x="2990" y="807"/>
                  </a:lnTo>
                  <a:lnTo>
                    <a:pt x="3116" y="679"/>
                  </a:lnTo>
                  <a:lnTo>
                    <a:pt x="3208" y="781"/>
                  </a:lnTo>
                  <a:lnTo>
                    <a:pt x="3222" y="797"/>
                  </a:lnTo>
                  <a:lnTo>
                    <a:pt x="3480" y="0"/>
                  </a:lnTo>
                  <a:lnTo>
                    <a:pt x="2886" y="127"/>
                  </a:lnTo>
                  <a:close/>
                  <a:moveTo>
                    <a:pt x="3191" y="653"/>
                  </a:moveTo>
                  <a:lnTo>
                    <a:pt x="3172" y="632"/>
                  </a:lnTo>
                  <a:lnTo>
                    <a:pt x="3118" y="573"/>
                  </a:lnTo>
                  <a:lnTo>
                    <a:pt x="2969" y="724"/>
                  </a:lnTo>
                  <a:lnTo>
                    <a:pt x="2216" y="1491"/>
                  </a:lnTo>
                  <a:lnTo>
                    <a:pt x="1797" y="1044"/>
                  </a:lnTo>
                  <a:lnTo>
                    <a:pt x="1151" y="1681"/>
                  </a:lnTo>
                  <a:lnTo>
                    <a:pt x="776" y="1252"/>
                  </a:lnTo>
                  <a:lnTo>
                    <a:pt x="732" y="1297"/>
                  </a:lnTo>
                  <a:lnTo>
                    <a:pt x="549" y="1465"/>
                  </a:lnTo>
                  <a:lnTo>
                    <a:pt x="455" y="1553"/>
                  </a:lnTo>
                  <a:lnTo>
                    <a:pt x="540" y="1434"/>
                  </a:lnTo>
                  <a:lnTo>
                    <a:pt x="710" y="1186"/>
                  </a:lnTo>
                  <a:lnTo>
                    <a:pt x="795" y="1067"/>
                  </a:lnTo>
                  <a:lnTo>
                    <a:pt x="1113" y="1470"/>
                  </a:lnTo>
                  <a:lnTo>
                    <a:pt x="1854" y="532"/>
                  </a:lnTo>
                  <a:lnTo>
                    <a:pt x="2232" y="963"/>
                  </a:lnTo>
                  <a:lnTo>
                    <a:pt x="2805" y="378"/>
                  </a:lnTo>
                  <a:lnTo>
                    <a:pt x="2876" y="305"/>
                  </a:lnTo>
                  <a:lnTo>
                    <a:pt x="2798" y="220"/>
                  </a:lnTo>
                  <a:lnTo>
                    <a:pt x="2940" y="191"/>
                  </a:lnTo>
                  <a:lnTo>
                    <a:pt x="3371" y="97"/>
                  </a:lnTo>
                  <a:lnTo>
                    <a:pt x="3191" y="65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"/>
            <p:cNvSpPr>
              <a:spLocks/>
            </p:cNvSpPr>
            <p:nvPr/>
          </p:nvSpPr>
          <p:spPr bwMode="auto">
            <a:xfrm>
              <a:off x="2356" y="784"/>
              <a:ext cx="2878" cy="1999"/>
            </a:xfrm>
            <a:custGeom>
              <a:avLst/>
              <a:gdLst>
                <a:gd name="T0" fmla="*/ 189 w 1216"/>
                <a:gd name="T1" fmla="*/ 558 h 844"/>
                <a:gd name="T2" fmla="*/ 677 w 1216"/>
                <a:gd name="T3" fmla="*/ 93 h 844"/>
                <a:gd name="T4" fmla="*/ 984 w 1216"/>
                <a:gd name="T5" fmla="*/ 202 h 844"/>
                <a:gd name="T6" fmla="*/ 1216 w 1216"/>
                <a:gd name="T7" fmla="*/ 150 h 844"/>
                <a:gd name="T8" fmla="*/ 1080 w 1216"/>
                <a:gd name="T9" fmla="*/ 164 h 844"/>
                <a:gd name="T10" fmla="*/ 677 w 1216"/>
                <a:gd name="T11" fmla="*/ 0 h 844"/>
                <a:gd name="T12" fmla="*/ 95 w 1216"/>
                <a:gd name="T13" fmla="*/ 581 h 844"/>
                <a:gd name="T14" fmla="*/ 98 w 1216"/>
                <a:gd name="T15" fmla="*/ 637 h 844"/>
                <a:gd name="T16" fmla="*/ 0 w 1216"/>
                <a:gd name="T17" fmla="*/ 844 h 844"/>
                <a:gd name="T18" fmla="*/ 189 w 1216"/>
                <a:gd name="T19" fmla="*/ 558 h 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16" h="844">
                  <a:moveTo>
                    <a:pt x="189" y="558"/>
                  </a:moveTo>
                  <a:cubicBezTo>
                    <a:pt x="201" y="299"/>
                    <a:pt x="415" y="93"/>
                    <a:pt x="677" y="93"/>
                  </a:cubicBezTo>
                  <a:cubicBezTo>
                    <a:pt x="793" y="93"/>
                    <a:pt x="900" y="134"/>
                    <a:pt x="984" y="202"/>
                  </a:cubicBezTo>
                  <a:cubicBezTo>
                    <a:pt x="1216" y="150"/>
                    <a:pt x="1216" y="150"/>
                    <a:pt x="1216" y="150"/>
                  </a:cubicBezTo>
                  <a:cubicBezTo>
                    <a:pt x="1080" y="164"/>
                    <a:pt x="1080" y="164"/>
                    <a:pt x="1080" y="164"/>
                  </a:cubicBezTo>
                  <a:cubicBezTo>
                    <a:pt x="976" y="62"/>
                    <a:pt x="833" y="0"/>
                    <a:pt x="677" y="0"/>
                  </a:cubicBezTo>
                  <a:cubicBezTo>
                    <a:pt x="356" y="0"/>
                    <a:pt x="95" y="260"/>
                    <a:pt x="95" y="581"/>
                  </a:cubicBezTo>
                  <a:cubicBezTo>
                    <a:pt x="95" y="600"/>
                    <a:pt x="96" y="619"/>
                    <a:pt x="98" y="637"/>
                  </a:cubicBezTo>
                  <a:cubicBezTo>
                    <a:pt x="0" y="844"/>
                    <a:pt x="0" y="844"/>
                    <a:pt x="0" y="844"/>
                  </a:cubicBezTo>
                  <a:lnTo>
                    <a:pt x="189" y="55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3" name="Freeform 7"/>
            <p:cNvSpPr>
              <a:spLocks/>
            </p:cNvSpPr>
            <p:nvPr/>
          </p:nvSpPr>
          <p:spPr bwMode="auto">
            <a:xfrm>
              <a:off x="2462" y="1506"/>
              <a:ext cx="3045" cy="2030"/>
            </a:xfrm>
            <a:custGeom>
              <a:avLst/>
              <a:gdLst>
                <a:gd name="T0" fmla="*/ 1162 w 1286"/>
                <a:gd name="T1" fmla="*/ 154 h 857"/>
                <a:gd name="T2" fmla="*/ 1114 w 1286"/>
                <a:gd name="T3" fmla="*/ 203 h 857"/>
                <a:gd name="T4" fmla="*/ 1120 w 1286"/>
                <a:gd name="T5" fmla="*/ 276 h 857"/>
                <a:gd name="T6" fmla="*/ 632 w 1286"/>
                <a:gd name="T7" fmla="*/ 764 h 857"/>
                <a:gd name="T8" fmla="*/ 172 w 1286"/>
                <a:gd name="T9" fmla="*/ 441 h 857"/>
                <a:gd name="T10" fmla="*/ 172 w 1286"/>
                <a:gd name="T11" fmla="*/ 441 h 857"/>
                <a:gd name="T12" fmla="*/ 0 w 1286"/>
                <a:gd name="T13" fmla="*/ 599 h 857"/>
                <a:gd name="T14" fmla="*/ 110 w 1286"/>
                <a:gd name="T15" fmla="*/ 532 h 857"/>
                <a:gd name="T16" fmla="*/ 632 w 1286"/>
                <a:gd name="T17" fmla="*/ 857 h 857"/>
                <a:gd name="T18" fmla="*/ 1213 w 1286"/>
                <a:gd name="T19" fmla="*/ 276 h 857"/>
                <a:gd name="T20" fmla="*/ 1285 w 1286"/>
                <a:gd name="T21" fmla="*/ 9 h 857"/>
                <a:gd name="T22" fmla="*/ 1215 w 1286"/>
                <a:gd name="T23" fmla="*/ 207 h 857"/>
                <a:gd name="T24" fmla="*/ 1162 w 1286"/>
                <a:gd name="T25" fmla="*/ 154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86" h="857">
                  <a:moveTo>
                    <a:pt x="1162" y="154"/>
                  </a:moveTo>
                  <a:cubicBezTo>
                    <a:pt x="1114" y="203"/>
                    <a:pt x="1114" y="203"/>
                    <a:pt x="1114" y="203"/>
                  </a:cubicBezTo>
                  <a:cubicBezTo>
                    <a:pt x="1118" y="227"/>
                    <a:pt x="1120" y="251"/>
                    <a:pt x="1120" y="276"/>
                  </a:cubicBezTo>
                  <a:cubicBezTo>
                    <a:pt x="1120" y="545"/>
                    <a:pt x="901" y="764"/>
                    <a:pt x="632" y="764"/>
                  </a:cubicBezTo>
                  <a:cubicBezTo>
                    <a:pt x="420" y="764"/>
                    <a:pt x="240" y="629"/>
                    <a:pt x="172" y="441"/>
                  </a:cubicBezTo>
                  <a:cubicBezTo>
                    <a:pt x="172" y="441"/>
                    <a:pt x="172" y="441"/>
                    <a:pt x="172" y="441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110" y="532"/>
                    <a:pt x="110" y="532"/>
                    <a:pt x="110" y="532"/>
                  </a:cubicBezTo>
                  <a:cubicBezTo>
                    <a:pt x="205" y="724"/>
                    <a:pt x="403" y="857"/>
                    <a:pt x="632" y="857"/>
                  </a:cubicBezTo>
                  <a:cubicBezTo>
                    <a:pt x="952" y="857"/>
                    <a:pt x="1213" y="596"/>
                    <a:pt x="1213" y="276"/>
                  </a:cubicBezTo>
                  <a:cubicBezTo>
                    <a:pt x="1213" y="268"/>
                    <a:pt x="1285" y="9"/>
                    <a:pt x="1285" y="9"/>
                  </a:cubicBezTo>
                  <a:cubicBezTo>
                    <a:pt x="1286" y="0"/>
                    <a:pt x="1215" y="207"/>
                    <a:pt x="1215" y="207"/>
                  </a:cubicBezTo>
                  <a:lnTo>
                    <a:pt x="1162" y="15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" name="TextBox 23"/>
          <p:cNvSpPr txBox="1"/>
          <p:nvPr userDrawn="1"/>
        </p:nvSpPr>
        <p:spPr>
          <a:xfrm>
            <a:off x="1005927" y="6245994"/>
            <a:ext cx="1481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bg1">
                    <a:lumMod val="75000"/>
                  </a:schemeClr>
                </a:solidFill>
              </a:rPr>
              <a:t>ARMANI</a:t>
            </a:r>
          </a:p>
          <a:p>
            <a:r>
              <a:rPr lang="en-US" sz="1400" b="1">
                <a:solidFill>
                  <a:schemeClr val="bg1">
                    <a:lumMod val="75000"/>
                  </a:schemeClr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39224733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442997" y="-14068"/>
            <a:ext cx="10515600" cy="1154186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95481" y="6404089"/>
            <a:ext cx="623763" cy="365125"/>
          </a:xfrm>
        </p:spPr>
        <p:txBody>
          <a:bodyPr/>
          <a:lstStyle>
            <a:lvl1pPr algn="ctr"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D726997-92CC-4F2C-B5E2-6BD758616C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154745" cy="7033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hevron 16"/>
          <p:cNvSpPr/>
          <p:nvPr userDrawn="1"/>
        </p:nvSpPr>
        <p:spPr>
          <a:xfrm>
            <a:off x="11616714" y="6449872"/>
            <a:ext cx="273563" cy="273563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hevron 17"/>
          <p:cNvSpPr/>
          <p:nvPr userDrawn="1"/>
        </p:nvSpPr>
        <p:spPr>
          <a:xfrm flipH="1">
            <a:off x="10924447" y="6449871"/>
            <a:ext cx="273563" cy="273563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>
            <a:off x="527403" y="938419"/>
            <a:ext cx="11137193" cy="80359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4"/>
          <p:cNvGrpSpPr>
            <a:grpSpLocks noChangeAspect="1"/>
          </p:cNvGrpSpPr>
          <p:nvPr userDrawn="1"/>
        </p:nvGrpSpPr>
        <p:grpSpPr bwMode="auto">
          <a:xfrm>
            <a:off x="442997" y="6336771"/>
            <a:ext cx="509890" cy="403223"/>
            <a:chOff x="2100" y="784"/>
            <a:chExt cx="3480" cy="2752"/>
          </a:xfrm>
        </p:grpSpPr>
        <p:sp>
          <p:nvSpPr>
            <p:cNvPr id="21" name="Freeform 5"/>
            <p:cNvSpPr>
              <a:spLocks noEditPoints="1"/>
            </p:cNvSpPr>
            <p:nvPr/>
          </p:nvSpPr>
          <p:spPr bwMode="auto">
            <a:xfrm>
              <a:off x="2100" y="1121"/>
              <a:ext cx="3480" cy="2078"/>
            </a:xfrm>
            <a:custGeom>
              <a:avLst/>
              <a:gdLst>
                <a:gd name="T0" fmla="*/ 2886 w 3480"/>
                <a:gd name="T1" fmla="*/ 127 h 2078"/>
                <a:gd name="T2" fmla="*/ 2659 w 3480"/>
                <a:gd name="T3" fmla="*/ 175 h 2078"/>
                <a:gd name="T4" fmla="*/ 2775 w 3480"/>
                <a:gd name="T5" fmla="*/ 303 h 2078"/>
                <a:gd name="T6" fmla="*/ 2760 w 3480"/>
                <a:gd name="T7" fmla="*/ 319 h 2078"/>
                <a:gd name="T8" fmla="*/ 2235 w 3480"/>
                <a:gd name="T9" fmla="*/ 857 h 2078"/>
                <a:gd name="T10" fmla="*/ 1849 w 3480"/>
                <a:gd name="T11" fmla="*/ 419 h 2078"/>
                <a:gd name="T12" fmla="*/ 1113 w 3480"/>
                <a:gd name="T13" fmla="*/ 1351 h 2078"/>
                <a:gd name="T14" fmla="*/ 791 w 3480"/>
                <a:gd name="T15" fmla="*/ 944 h 2078"/>
                <a:gd name="T16" fmla="*/ 703 w 3480"/>
                <a:gd name="T17" fmla="*/ 1070 h 2078"/>
                <a:gd name="T18" fmla="*/ 514 w 3480"/>
                <a:gd name="T19" fmla="*/ 1340 h 2078"/>
                <a:gd name="T20" fmla="*/ 0 w 3480"/>
                <a:gd name="T21" fmla="*/ 2078 h 2078"/>
                <a:gd name="T22" fmla="*/ 578 w 3480"/>
                <a:gd name="T23" fmla="*/ 1541 h 2078"/>
                <a:gd name="T24" fmla="*/ 753 w 3480"/>
                <a:gd name="T25" fmla="*/ 1378 h 2078"/>
                <a:gd name="T26" fmla="*/ 772 w 3480"/>
                <a:gd name="T27" fmla="*/ 1359 h 2078"/>
                <a:gd name="T28" fmla="*/ 1146 w 3480"/>
                <a:gd name="T29" fmla="*/ 1787 h 2078"/>
                <a:gd name="T30" fmla="*/ 1794 w 3480"/>
                <a:gd name="T31" fmla="*/ 1148 h 2078"/>
                <a:gd name="T32" fmla="*/ 2216 w 3480"/>
                <a:gd name="T33" fmla="*/ 1595 h 2078"/>
                <a:gd name="T34" fmla="*/ 2990 w 3480"/>
                <a:gd name="T35" fmla="*/ 807 h 2078"/>
                <a:gd name="T36" fmla="*/ 3116 w 3480"/>
                <a:gd name="T37" fmla="*/ 679 h 2078"/>
                <a:gd name="T38" fmla="*/ 3208 w 3480"/>
                <a:gd name="T39" fmla="*/ 781 h 2078"/>
                <a:gd name="T40" fmla="*/ 3222 w 3480"/>
                <a:gd name="T41" fmla="*/ 797 h 2078"/>
                <a:gd name="T42" fmla="*/ 3480 w 3480"/>
                <a:gd name="T43" fmla="*/ 0 h 2078"/>
                <a:gd name="T44" fmla="*/ 2886 w 3480"/>
                <a:gd name="T45" fmla="*/ 127 h 2078"/>
                <a:gd name="T46" fmla="*/ 3191 w 3480"/>
                <a:gd name="T47" fmla="*/ 653 h 2078"/>
                <a:gd name="T48" fmla="*/ 3172 w 3480"/>
                <a:gd name="T49" fmla="*/ 632 h 2078"/>
                <a:gd name="T50" fmla="*/ 3118 w 3480"/>
                <a:gd name="T51" fmla="*/ 573 h 2078"/>
                <a:gd name="T52" fmla="*/ 2969 w 3480"/>
                <a:gd name="T53" fmla="*/ 724 h 2078"/>
                <a:gd name="T54" fmla="*/ 2216 w 3480"/>
                <a:gd name="T55" fmla="*/ 1491 h 2078"/>
                <a:gd name="T56" fmla="*/ 1797 w 3480"/>
                <a:gd name="T57" fmla="*/ 1044 h 2078"/>
                <a:gd name="T58" fmla="*/ 1151 w 3480"/>
                <a:gd name="T59" fmla="*/ 1681 h 2078"/>
                <a:gd name="T60" fmla="*/ 776 w 3480"/>
                <a:gd name="T61" fmla="*/ 1252 h 2078"/>
                <a:gd name="T62" fmla="*/ 732 w 3480"/>
                <a:gd name="T63" fmla="*/ 1297 h 2078"/>
                <a:gd name="T64" fmla="*/ 549 w 3480"/>
                <a:gd name="T65" fmla="*/ 1465 h 2078"/>
                <a:gd name="T66" fmla="*/ 455 w 3480"/>
                <a:gd name="T67" fmla="*/ 1553 h 2078"/>
                <a:gd name="T68" fmla="*/ 540 w 3480"/>
                <a:gd name="T69" fmla="*/ 1434 h 2078"/>
                <a:gd name="T70" fmla="*/ 710 w 3480"/>
                <a:gd name="T71" fmla="*/ 1186 h 2078"/>
                <a:gd name="T72" fmla="*/ 795 w 3480"/>
                <a:gd name="T73" fmla="*/ 1067 h 2078"/>
                <a:gd name="T74" fmla="*/ 1113 w 3480"/>
                <a:gd name="T75" fmla="*/ 1470 h 2078"/>
                <a:gd name="T76" fmla="*/ 1854 w 3480"/>
                <a:gd name="T77" fmla="*/ 532 h 2078"/>
                <a:gd name="T78" fmla="*/ 2232 w 3480"/>
                <a:gd name="T79" fmla="*/ 963 h 2078"/>
                <a:gd name="T80" fmla="*/ 2805 w 3480"/>
                <a:gd name="T81" fmla="*/ 378 h 2078"/>
                <a:gd name="T82" fmla="*/ 2876 w 3480"/>
                <a:gd name="T83" fmla="*/ 305 h 2078"/>
                <a:gd name="T84" fmla="*/ 2798 w 3480"/>
                <a:gd name="T85" fmla="*/ 220 h 2078"/>
                <a:gd name="T86" fmla="*/ 2940 w 3480"/>
                <a:gd name="T87" fmla="*/ 191 h 2078"/>
                <a:gd name="T88" fmla="*/ 3371 w 3480"/>
                <a:gd name="T89" fmla="*/ 97 h 2078"/>
                <a:gd name="T90" fmla="*/ 3191 w 3480"/>
                <a:gd name="T91" fmla="*/ 653 h 2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80" h="2078">
                  <a:moveTo>
                    <a:pt x="2886" y="127"/>
                  </a:moveTo>
                  <a:lnTo>
                    <a:pt x="2659" y="175"/>
                  </a:lnTo>
                  <a:lnTo>
                    <a:pt x="2775" y="303"/>
                  </a:lnTo>
                  <a:lnTo>
                    <a:pt x="2760" y="319"/>
                  </a:lnTo>
                  <a:lnTo>
                    <a:pt x="2235" y="857"/>
                  </a:lnTo>
                  <a:lnTo>
                    <a:pt x="1849" y="419"/>
                  </a:lnTo>
                  <a:lnTo>
                    <a:pt x="1113" y="1351"/>
                  </a:lnTo>
                  <a:lnTo>
                    <a:pt x="791" y="944"/>
                  </a:lnTo>
                  <a:lnTo>
                    <a:pt x="703" y="1070"/>
                  </a:lnTo>
                  <a:lnTo>
                    <a:pt x="514" y="1340"/>
                  </a:lnTo>
                  <a:lnTo>
                    <a:pt x="0" y="2078"/>
                  </a:lnTo>
                  <a:lnTo>
                    <a:pt x="578" y="1541"/>
                  </a:lnTo>
                  <a:lnTo>
                    <a:pt x="753" y="1378"/>
                  </a:lnTo>
                  <a:lnTo>
                    <a:pt x="772" y="1359"/>
                  </a:lnTo>
                  <a:lnTo>
                    <a:pt x="1146" y="1787"/>
                  </a:lnTo>
                  <a:lnTo>
                    <a:pt x="1794" y="1148"/>
                  </a:lnTo>
                  <a:lnTo>
                    <a:pt x="2216" y="1595"/>
                  </a:lnTo>
                  <a:lnTo>
                    <a:pt x="2990" y="807"/>
                  </a:lnTo>
                  <a:lnTo>
                    <a:pt x="3116" y="679"/>
                  </a:lnTo>
                  <a:lnTo>
                    <a:pt x="3208" y="781"/>
                  </a:lnTo>
                  <a:lnTo>
                    <a:pt x="3222" y="797"/>
                  </a:lnTo>
                  <a:lnTo>
                    <a:pt x="3480" y="0"/>
                  </a:lnTo>
                  <a:lnTo>
                    <a:pt x="2886" y="127"/>
                  </a:lnTo>
                  <a:close/>
                  <a:moveTo>
                    <a:pt x="3191" y="653"/>
                  </a:moveTo>
                  <a:lnTo>
                    <a:pt x="3172" y="632"/>
                  </a:lnTo>
                  <a:lnTo>
                    <a:pt x="3118" y="573"/>
                  </a:lnTo>
                  <a:lnTo>
                    <a:pt x="2969" y="724"/>
                  </a:lnTo>
                  <a:lnTo>
                    <a:pt x="2216" y="1491"/>
                  </a:lnTo>
                  <a:lnTo>
                    <a:pt x="1797" y="1044"/>
                  </a:lnTo>
                  <a:lnTo>
                    <a:pt x="1151" y="1681"/>
                  </a:lnTo>
                  <a:lnTo>
                    <a:pt x="776" y="1252"/>
                  </a:lnTo>
                  <a:lnTo>
                    <a:pt x="732" y="1297"/>
                  </a:lnTo>
                  <a:lnTo>
                    <a:pt x="549" y="1465"/>
                  </a:lnTo>
                  <a:lnTo>
                    <a:pt x="455" y="1553"/>
                  </a:lnTo>
                  <a:lnTo>
                    <a:pt x="540" y="1434"/>
                  </a:lnTo>
                  <a:lnTo>
                    <a:pt x="710" y="1186"/>
                  </a:lnTo>
                  <a:lnTo>
                    <a:pt x="795" y="1067"/>
                  </a:lnTo>
                  <a:lnTo>
                    <a:pt x="1113" y="1470"/>
                  </a:lnTo>
                  <a:lnTo>
                    <a:pt x="1854" y="532"/>
                  </a:lnTo>
                  <a:lnTo>
                    <a:pt x="2232" y="963"/>
                  </a:lnTo>
                  <a:lnTo>
                    <a:pt x="2805" y="378"/>
                  </a:lnTo>
                  <a:lnTo>
                    <a:pt x="2876" y="305"/>
                  </a:lnTo>
                  <a:lnTo>
                    <a:pt x="2798" y="220"/>
                  </a:lnTo>
                  <a:lnTo>
                    <a:pt x="2940" y="191"/>
                  </a:lnTo>
                  <a:lnTo>
                    <a:pt x="3371" y="97"/>
                  </a:lnTo>
                  <a:lnTo>
                    <a:pt x="3191" y="65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"/>
            <p:cNvSpPr>
              <a:spLocks/>
            </p:cNvSpPr>
            <p:nvPr/>
          </p:nvSpPr>
          <p:spPr bwMode="auto">
            <a:xfrm>
              <a:off x="2356" y="784"/>
              <a:ext cx="2878" cy="1999"/>
            </a:xfrm>
            <a:custGeom>
              <a:avLst/>
              <a:gdLst>
                <a:gd name="T0" fmla="*/ 189 w 1216"/>
                <a:gd name="T1" fmla="*/ 558 h 844"/>
                <a:gd name="T2" fmla="*/ 677 w 1216"/>
                <a:gd name="T3" fmla="*/ 93 h 844"/>
                <a:gd name="T4" fmla="*/ 984 w 1216"/>
                <a:gd name="T5" fmla="*/ 202 h 844"/>
                <a:gd name="T6" fmla="*/ 1216 w 1216"/>
                <a:gd name="T7" fmla="*/ 150 h 844"/>
                <a:gd name="T8" fmla="*/ 1080 w 1216"/>
                <a:gd name="T9" fmla="*/ 164 h 844"/>
                <a:gd name="T10" fmla="*/ 677 w 1216"/>
                <a:gd name="T11" fmla="*/ 0 h 844"/>
                <a:gd name="T12" fmla="*/ 95 w 1216"/>
                <a:gd name="T13" fmla="*/ 581 h 844"/>
                <a:gd name="T14" fmla="*/ 98 w 1216"/>
                <a:gd name="T15" fmla="*/ 637 h 844"/>
                <a:gd name="T16" fmla="*/ 0 w 1216"/>
                <a:gd name="T17" fmla="*/ 844 h 844"/>
                <a:gd name="T18" fmla="*/ 189 w 1216"/>
                <a:gd name="T19" fmla="*/ 558 h 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16" h="844">
                  <a:moveTo>
                    <a:pt x="189" y="558"/>
                  </a:moveTo>
                  <a:cubicBezTo>
                    <a:pt x="201" y="299"/>
                    <a:pt x="415" y="93"/>
                    <a:pt x="677" y="93"/>
                  </a:cubicBezTo>
                  <a:cubicBezTo>
                    <a:pt x="793" y="93"/>
                    <a:pt x="900" y="134"/>
                    <a:pt x="984" y="202"/>
                  </a:cubicBezTo>
                  <a:cubicBezTo>
                    <a:pt x="1216" y="150"/>
                    <a:pt x="1216" y="150"/>
                    <a:pt x="1216" y="150"/>
                  </a:cubicBezTo>
                  <a:cubicBezTo>
                    <a:pt x="1080" y="164"/>
                    <a:pt x="1080" y="164"/>
                    <a:pt x="1080" y="164"/>
                  </a:cubicBezTo>
                  <a:cubicBezTo>
                    <a:pt x="976" y="62"/>
                    <a:pt x="833" y="0"/>
                    <a:pt x="677" y="0"/>
                  </a:cubicBezTo>
                  <a:cubicBezTo>
                    <a:pt x="356" y="0"/>
                    <a:pt x="95" y="260"/>
                    <a:pt x="95" y="581"/>
                  </a:cubicBezTo>
                  <a:cubicBezTo>
                    <a:pt x="95" y="600"/>
                    <a:pt x="96" y="619"/>
                    <a:pt x="98" y="637"/>
                  </a:cubicBezTo>
                  <a:cubicBezTo>
                    <a:pt x="0" y="844"/>
                    <a:pt x="0" y="844"/>
                    <a:pt x="0" y="844"/>
                  </a:cubicBezTo>
                  <a:lnTo>
                    <a:pt x="189" y="55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3" name="Freeform 7"/>
            <p:cNvSpPr>
              <a:spLocks/>
            </p:cNvSpPr>
            <p:nvPr/>
          </p:nvSpPr>
          <p:spPr bwMode="auto">
            <a:xfrm>
              <a:off x="2462" y="1506"/>
              <a:ext cx="3045" cy="2030"/>
            </a:xfrm>
            <a:custGeom>
              <a:avLst/>
              <a:gdLst>
                <a:gd name="T0" fmla="*/ 1162 w 1286"/>
                <a:gd name="T1" fmla="*/ 154 h 857"/>
                <a:gd name="T2" fmla="*/ 1114 w 1286"/>
                <a:gd name="T3" fmla="*/ 203 h 857"/>
                <a:gd name="T4" fmla="*/ 1120 w 1286"/>
                <a:gd name="T5" fmla="*/ 276 h 857"/>
                <a:gd name="T6" fmla="*/ 632 w 1286"/>
                <a:gd name="T7" fmla="*/ 764 h 857"/>
                <a:gd name="T8" fmla="*/ 172 w 1286"/>
                <a:gd name="T9" fmla="*/ 441 h 857"/>
                <a:gd name="T10" fmla="*/ 172 w 1286"/>
                <a:gd name="T11" fmla="*/ 441 h 857"/>
                <a:gd name="T12" fmla="*/ 0 w 1286"/>
                <a:gd name="T13" fmla="*/ 599 h 857"/>
                <a:gd name="T14" fmla="*/ 110 w 1286"/>
                <a:gd name="T15" fmla="*/ 532 h 857"/>
                <a:gd name="T16" fmla="*/ 632 w 1286"/>
                <a:gd name="T17" fmla="*/ 857 h 857"/>
                <a:gd name="T18" fmla="*/ 1213 w 1286"/>
                <a:gd name="T19" fmla="*/ 276 h 857"/>
                <a:gd name="T20" fmla="*/ 1285 w 1286"/>
                <a:gd name="T21" fmla="*/ 9 h 857"/>
                <a:gd name="T22" fmla="*/ 1215 w 1286"/>
                <a:gd name="T23" fmla="*/ 207 h 857"/>
                <a:gd name="T24" fmla="*/ 1162 w 1286"/>
                <a:gd name="T25" fmla="*/ 154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86" h="857">
                  <a:moveTo>
                    <a:pt x="1162" y="154"/>
                  </a:moveTo>
                  <a:cubicBezTo>
                    <a:pt x="1114" y="203"/>
                    <a:pt x="1114" y="203"/>
                    <a:pt x="1114" y="203"/>
                  </a:cubicBezTo>
                  <a:cubicBezTo>
                    <a:pt x="1118" y="227"/>
                    <a:pt x="1120" y="251"/>
                    <a:pt x="1120" y="276"/>
                  </a:cubicBezTo>
                  <a:cubicBezTo>
                    <a:pt x="1120" y="545"/>
                    <a:pt x="901" y="764"/>
                    <a:pt x="632" y="764"/>
                  </a:cubicBezTo>
                  <a:cubicBezTo>
                    <a:pt x="420" y="764"/>
                    <a:pt x="240" y="629"/>
                    <a:pt x="172" y="441"/>
                  </a:cubicBezTo>
                  <a:cubicBezTo>
                    <a:pt x="172" y="441"/>
                    <a:pt x="172" y="441"/>
                    <a:pt x="172" y="441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110" y="532"/>
                    <a:pt x="110" y="532"/>
                    <a:pt x="110" y="532"/>
                  </a:cubicBezTo>
                  <a:cubicBezTo>
                    <a:pt x="205" y="724"/>
                    <a:pt x="403" y="857"/>
                    <a:pt x="632" y="857"/>
                  </a:cubicBezTo>
                  <a:cubicBezTo>
                    <a:pt x="952" y="857"/>
                    <a:pt x="1213" y="596"/>
                    <a:pt x="1213" y="276"/>
                  </a:cubicBezTo>
                  <a:cubicBezTo>
                    <a:pt x="1213" y="268"/>
                    <a:pt x="1285" y="9"/>
                    <a:pt x="1285" y="9"/>
                  </a:cubicBezTo>
                  <a:cubicBezTo>
                    <a:pt x="1286" y="0"/>
                    <a:pt x="1215" y="207"/>
                    <a:pt x="1215" y="207"/>
                  </a:cubicBezTo>
                  <a:lnTo>
                    <a:pt x="1162" y="15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" name="TextBox 23"/>
          <p:cNvSpPr txBox="1"/>
          <p:nvPr userDrawn="1"/>
        </p:nvSpPr>
        <p:spPr>
          <a:xfrm>
            <a:off x="1005927" y="6245994"/>
            <a:ext cx="1481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bg1">
                    <a:lumMod val="75000"/>
                  </a:schemeClr>
                </a:solidFill>
              </a:rPr>
              <a:t>ARMANI</a:t>
            </a:r>
          </a:p>
          <a:p>
            <a:r>
              <a:rPr lang="en-US" sz="1400" b="1">
                <a:solidFill>
                  <a:schemeClr val="bg1">
                    <a:lumMod val="75000"/>
                  </a:schemeClr>
                </a:solidFill>
              </a:rPr>
              <a:t>PRESENTATION</a:t>
            </a:r>
          </a:p>
        </p:txBody>
      </p:sp>
      <p:sp>
        <p:nvSpPr>
          <p:cNvPr id="25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053888" y="1481865"/>
            <a:ext cx="4935856" cy="295548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190129" y="1481865"/>
            <a:ext cx="4935856" cy="295548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85F3B-464B-458C-A7DB-37892E4B6C9D}" type="datetime1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6997-92CC-4F2C-B5E2-6BD758616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1826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442997" y="-14068"/>
            <a:ext cx="10515600" cy="1154186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95481" y="6404089"/>
            <a:ext cx="623763" cy="365125"/>
          </a:xfrm>
        </p:spPr>
        <p:txBody>
          <a:bodyPr/>
          <a:lstStyle>
            <a:lvl1pPr algn="ctr"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D726997-92CC-4F2C-B5E2-6BD758616C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154745" cy="7033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hevron 16"/>
          <p:cNvSpPr/>
          <p:nvPr userDrawn="1"/>
        </p:nvSpPr>
        <p:spPr>
          <a:xfrm>
            <a:off x="11616714" y="6449872"/>
            <a:ext cx="273563" cy="273563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hevron 17"/>
          <p:cNvSpPr/>
          <p:nvPr userDrawn="1"/>
        </p:nvSpPr>
        <p:spPr>
          <a:xfrm flipH="1">
            <a:off x="10924447" y="6449871"/>
            <a:ext cx="273563" cy="273563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>
            <a:off x="527403" y="938419"/>
            <a:ext cx="11137193" cy="80359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4"/>
          <p:cNvGrpSpPr>
            <a:grpSpLocks noChangeAspect="1"/>
          </p:cNvGrpSpPr>
          <p:nvPr userDrawn="1"/>
        </p:nvGrpSpPr>
        <p:grpSpPr bwMode="auto">
          <a:xfrm>
            <a:off x="442997" y="6336771"/>
            <a:ext cx="509890" cy="403223"/>
            <a:chOff x="2100" y="784"/>
            <a:chExt cx="3480" cy="2752"/>
          </a:xfrm>
        </p:grpSpPr>
        <p:sp>
          <p:nvSpPr>
            <p:cNvPr id="21" name="Freeform 5"/>
            <p:cNvSpPr>
              <a:spLocks noEditPoints="1"/>
            </p:cNvSpPr>
            <p:nvPr/>
          </p:nvSpPr>
          <p:spPr bwMode="auto">
            <a:xfrm>
              <a:off x="2100" y="1121"/>
              <a:ext cx="3480" cy="2078"/>
            </a:xfrm>
            <a:custGeom>
              <a:avLst/>
              <a:gdLst>
                <a:gd name="T0" fmla="*/ 2886 w 3480"/>
                <a:gd name="T1" fmla="*/ 127 h 2078"/>
                <a:gd name="T2" fmla="*/ 2659 w 3480"/>
                <a:gd name="T3" fmla="*/ 175 h 2078"/>
                <a:gd name="T4" fmla="*/ 2775 w 3480"/>
                <a:gd name="T5" fmla="*/ 303 h 2078"/>
                <a:gd name="T6" fmla="*/ 2760 w 3480"/>
                <a:gd name="T7" fmla="*/ 319 h 2078"/>
                <a:gd name="T8" fmla="*/ 2235 w 3480"/>
                <a:gd name="T9" fmla="*/ 857 h 2078"/>
                <a:gd name="T10" fmla="*/ 1849 w 3480"/>
                <a:gd name="T11" fmla="*/ 419 h 2078"/>
                <a:gd name="T12" fmla="*/ 1113 w 3480"/>
                <a:gd name="T13" fmla="*/ 1351 h 2078"/>
                <a:gd name="T14" fmla="*/ 791 w 3480"/>
                <a:gd name="T15" fmla="*/ 944 h 2078"/>
                <a:gd name="T16" fmla="*/ 703 w 3480"/>
                <a:gd name="T17" fmla="*/ 1070 h 2078"/>
                <a:gd name="T18" fmla="*/ 514 w 3480"/>
                <a:gd name="T19" fmla="*/ 1340 h 2078"/>
                <a:gd name="T20" fmla="*/ 0 w 3480"/>
                <a:gd name="T21" fmla="*/ 2078 h 2078"/>
                <a:gd name="T22" fmla="*/ 578 w 3480"/>
                <a:gd name="T23" fmla="*/ 1541 h 2078"/>
                <a:gd name="T24" fmla="*/ 753 w 3480"/>
                <a:gd name="T25" fmla="*/ 1378 h 2078"/>
                <a:gd name="T26" fmla="*/ 772 w 3480"/>
                <a:gd name="T27" fmla="*/ 1359 h 2078"/>
                <a:gd name="T28" fmla="*/ 1146 w 3480"/>
                <a:gd name="T29" fmla="*/ 1787 h 2078"/>
                <a:gd name="T30" fmla="*/ 1794 w 3480"/>
                <a:gd name="T31" fmla="*/ 1148 h 2078"/>
                <a:gd name="T32" fmla="*/ 2216 w 3480"/>
                <a:gd name="T33" fmla="*/ 1595 h 2078"/>
                <a:gd name="T34" fmla="*/ 2990 w 3480"/>
                <a:gd name="T35" fmla="*/ 807 h 2078"/>
                <a:gd name="T36" fmla="*/ 3116 w 3480"/>
                <a:gd name="T37" fmla="*/ 679 h 2078"/>
                <a:gd name="T38" fmla="*/ 3208 w 3480"/>
                <a:gd name="T39" fmla="*/ 781 h 2078"/>
                <a:gd name="T40" fmla="*/ 3222 w 3480"/>
                <a:gd name="T41" fmla="*/ 797 h 2078"/>
                <a:gd name="T42" fmla="*/ 3480 w 3480"/>
                <a:gd name="T43" fmla="*/ 0 h 2078"/>
                <a:gd name="T44" fmla="*/ 2886 w 3480"/>
                <a:gd name="T45" fmla="*/ 127 h 2078"/>
                <a:gd name="T46" fmla="*/ 3191 w 3480"/>
                <a:gd name="T47" fmla="*/ 653 h 2078"/>
                <a:gd name="T48" fmla="*/ 3172 w 3480"/>
                <a:gd name="T49" fmla="*/ 632 h 2078"/>
                <a:gd name="T50" fmla="*/ 3118 w 3480"/>
                <a:gd name="T51" fmla="*/ 573 h 2078"/>
                <a:gd name="T52" fmla="*/ 2969 w 3480"/>
                <a:gd name="T53" fmla="*/ 724 h 2078"/>
                <a:gd name="T54" fmla="*/ 2216 w 3480"/>
                <a:gd name="T55" fmla="*/ 1491 h 2078"/>
                <a:gd name="T56" fmla="*/ 1797 w 3480"/>
                <a:gd name="T57" fmla="*/ 1044 h 2078"/>
                <a:gd name="T58" fmla="*/ 1151 w 3480"/>
                <a:gd name="T59" fmla="*/ 1681 h 2078"/>
                <a:gd name="T60" fmla="*/ 776 w 3480"/>
                <a:gd name="T61" fmla="*/ 1252 h 2078"/>
                <a:gd name="T62" fmla="*/ 732 w 3480"/>
                <a:gd name="T63" fmla="*/ 1297 h 2078"/>
                <a:gd name="T64" fmla="*/ 549 w 3480"/>
                <a:gd name="T65" fmla="*/ 1465 h 2078"/>
                <a:gd name="T66" fmla="*/ 455 w 3480"/>
                <a:gd name="T67" fmla="*/ 1553 h 2078"/>
                <a:gd name="T68" fmla="*/ 540 w 3480"/>
                <a:gd name="T69" fmla="*/ 1434 h 2078"/>
                <a:gd name="T70" fmla="*/ 710 w 3480"/>
                <a:gd name="T71" fmla="*/ 1186 h 2078"/>
                <a:gd name="T72" fmla="*/ 795 w 3480"/>
                <a:gd name="T73" fmla="*/ 1067 h 2078"/>
                <a:gd name="T74" fmla="*/ 1113 w 3480"/>
                <a:gd name="T75" fmla="*/ 1470 h 2078"/>
                <a:gd name="T76" fmla="*/ 1854 w 3480"/>
                <a:gd name="T77" fmla="*/ 532 h 2078"/>
                <a:gd name="T78" fmla="*/ 2232 w 3480"/>
                <a:gd name="T79" fmla="*/ 963 h 2078"/>
                <a:gd name="T80" fmla="*/ 2805 w 3480"/>
                <a:gd name="T81" fmla="*/ 378 h 2078"/>
                <a:gd name="T82" fmla="*/ 2876 w 3480"/>
                <a:gd name="T83" fmla="*/ 305 h 2078"/>
                <a:gd name="T84" fmla="*/ 2798 w 3480"/>
                <a:gd name="T85" fmla="*/ 220 h 2078"/>
                <a:gd name="T86" fmla="*/ 2940 w 3480"/>
                <a:gd name="T87" fmla="*/ 191 h 2078"/>
                <a:gd name="T88" fmla="*/ 3371 w 3480"/>
                <a:gd name="T89" fmla="*/ 97 h 2078"/>
                <a:gd name="T90" fmla="*/ 3191 w 3480"/>
                <a:gd name="T91" fmla="*/ 653 h 2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80" h="2078">
                  <a:moveTo>
                    <a:pt x="2886" y="127"/>
                  </a:moveTo>
                  <a:lnTo>
                    <a:pt x="2659" y="175"/>
                  </a:lnTo>
                  <a:lnTo>
                    <a:pt x="2775" y="303"/>
                  </a:lnTo>
                  <a:lnTo>
                    <a:pt x="2760" y="319"/>
                  </a:lnTo>
                  <a:lnTo>
                    <a:pt x="2235" y="857"/>
                  </a:lnTo>
                  <a:lnTo>
                    <a:pt x="1849" y="419"/>
                  </a:lnTo>
                  <a:lnTo>
                    <a:pt x="1113" y="1351"/>
                  </a:lnTo>
                  <a:lnTo>
                    <a:pt x="791" y="944"/>
                  </a:lnTo>
                  <a:lnTo>
                    <a:pt x="703" y="1070"/>
                  </a:lnTo>
                  <a:lnTo>
                    <a:pt x="514" y="1340"/>
                  </a:lnTo>
                  <a:lnTo>
                    <a:pt x="0" y="2078"/>
                  </a:lnTo>
                  <a:lnTo>
                    <a:pt x="578" y="1541"/>
                  </a:lnTo>
                  <a:lnTo>
                    <a:pt x="753" y="1378"/>
                  </a:lnTo>
                  <a:lnTo>
                    <a:pt x="772" y="1359"/>
                  </a:lnTo>
                  <a:lnTo>
                    <a:pt x="1146" y="1787"/>
                  </a:lnTo>
                  <a:lnTo>
                    <a:pt x="1794" y="1148"/>
                  </a:lnTo>
                  <a:lnTo>
                    <a:pt x="2216" y="1595"/>
                  </a:lnTo>
                  <a:lnTo>
                    <a:pt x="2990" y="807"/>
                  </a:lnTo>
                  <a:lnTo>
                    <a:pt x="3116" y="679"/>
                  </a:lnTo>
                  <a:lnTo>
                    <a:pt x="3208" y="781"/>
                  </a:lnTo>
                  <a:lnTo>
                    <a:pt x="3222" y="797"/>
                  </a:lnTo>
                  <a:lnTo>
                    <a:pt x="3480" y="0"/>
                  </a:lnTo>
                  <a:lnTo>
                    <a:pt x="2886" y="127"/>
                  </a:lnTo>
                  <a:close/>
                  <a:moveTo>
                    <a:pt x="3191" y="653"/>
                  </a:moveTo>
                  <a:lnTo>
                    <a:pt x="3172" y="632"/>
                  </a:lnTo>
                  <a:lnTo>
                    <a:pt x="3118" y="573"/>
                  </a:lnTo>
                  <a:lnTo>
                    <a:pt x="2969" y="724"/>
                  </a:lnTo>
                  <a:lnTo>
                    <a:pt x="2216" y="1491"/>
                  </a:lnTo>
                  <a:lnTo>
                    <a:pt x="1797" y="1044"/>
                  </a:lnTo>
                  <a:lnTo>
                    <a:pt x="1151" y="1681"/>
                  </a:lnTo>
                  <a:lnTo>
                    <a:pt x="776" y="1252"/>
                  </a:lnTo>
                  <a:lnTo>
                    <a:pt x="732" y="1297"/>
                  </a:lnTo>
                  <a:lnTo>
                    <a:pt x="549" y="1465"/>
                  </a:lnTo>
                  <a:lnTo>
                    <a:pt x="455" y="1553"/>
                  </a:lnTo>
                  <a:lnTo>
                    <a:pt x="540" y="1434"/>
                  </a:lnTo>
                  <a:lnTo>
                    <a:pt x="710" y="1186"/>
                  </a:lnTo>
                  <a:lnTo>
                    <a:pt x="795" y="1067"/>
                  </a:lnTo>
                  <a:lnTo>
                    <a:pt x="1113" y="1470"/>
                  </a:lnTo>
                  <a:lnTo>
                    <a:pt x="1854" y="532"/>
                  </a:lnTo>
                  <a:lnTo>
                    <a:pt x="2232" y="963"/>
                  </a:lnTo>
                  <a:lnTo>
                    <a:pt x="2805" y="378"/>
                  </a:lnTo>
                  <a:lnTo>
                    <a:pt x="2876" y="305"/>
                  </a:lnTo>
                  <a:lnTo>
                    <a:pt x="2798" y="220"/>
                  </a:lnTo>
                  <a:lnTo>
                    <a:pt x="2940" y="191"/>
                  </a:lnTo>
                  <a:lnTo>
                    <a:pt x="3371" y="97"/>
                  </a:lnTo>
                  <a:lnTo>
                    <a:pt x="3191" y="65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"/>
            <p:cNvSpPr>
              <a:spLocks/>
            </p:cNvSpPr>
            <p:nvPr/>
          </p:nvSpPr>
          <p:spPr bwMode="auto">
            <a:xfrm>
              <a:off x="2356" y="784"/>
              <a:ext cx="2878" cy="1999"/>
            </a:xfrm>
            <a:custGeom>
              <a:avLst/>
              <a:gdLst>
                <a:gd name="T0" fmla="*/ 189 w 1216"/>
                <a:gd name="T1" fmla="*/ 558 h 844"/>
                <a:gd name="T2" fmla="*/ 677 w 1216"/>
                <a:gd name="T3" fmla="*/ 93 h 844"/>
                <a:gd name="T4" fmla="*/ 984 w 1216"/>
                <a:gd name="T5" fmla="*/ 202 h 844"/>
                <a:gd name="T6" fmla="*/ 1216 w 1216"/>
                <a:gd name="T7" fmla="*/ 150 h 844"/>
                <a:gd name="T8" fmla="*/ 1080 w 1216"/>
                <a:gd name="T9" fmla="*/ 164 h 844"/>
                <a:gd name="T10" fmla="*/ 677 w 1216"/>
                <a:gd name="T11" fmla="*/ 0 h 844"/>
                <a:gd name="T12" fmla="*/ 95 w 1216"/>
                <a:gd name="T13" fmla="*/ 581 h 844"/>
                <a:gd name="T14" fmla="*/ 98 w 1216"/>
                <a:gd name="T15" fmla="*/ 637 h 844"/>
                <a:gd name="T16" fmla="*/ 0 w 1216"/>
                <a:gd name="T17" fmla="*/ 844 h 844"/>
                <a:gd name="T18" fmla="*/ 189 w 1216"/>
                <a:gd name="T19" fmla="*/ 558 h 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16" h="844">
                  <a:moveTo>
                    <a:pt x="189" y="558"/>
                  </a:moveTo>
                  <a:cubicBezTo>
                    <a:pt x="201" y="299"/>
                    <a:pt x="415" y="93"/>
                    <a:pt x="677" y="93"/>
                  </a:cubicBezTo>
                  <a:cubicBezTo>
                    <a:pt x="793" y="93"/>
                    <a:pt x="900" y="134"/>
                    <a:pt x="984" y="202"/>
                  </a:cubicBezTo>
                  <a:cubicBezTo>
                    <a:pt x="1216" y="150"/>
                    <a:pt x="1216" y="150"/>
                    <a:pt x="1216" y="150"/>
                  </a:cubicBezTo>
                  <a:cubicBezTo>
                    <a:pt x="1080" y="164"/>
                    <a:pt x="1080" y="164"/>
                    <a:pt x="1080" y="164"/>
                  </a:cubicBezTo>
                  <a:cubicBezTo>
                    <a:pt x="976" y="62"/>
                    <a:pt x="833" y="0"/>
                    <a:pt x="677" y="0"/>
                  </a:cubicBezTo>
                  <a:cubicBezTo>
                    <a:pt x="356" y="0"/>
                    <a:pt x="95" y="260"/>
                    <a:pt x="95" y="581"/>
                  </a:cubicBezTo>
                  <a:cubicBezTo>
                    <a:pt x="95" y="600"/>
                    <a:pt x="96" y="619"/>
                    <a:pt x="98" y="637"/>
                  </a:cubicBezTo>
                  <a:cubicBezTo>
                    <a:pt x="0" y="844"/>
                    <a:pt x="0" y="844"/>
                    <a:pt x="0" y="844"/>
                  </a:cubicBezTo>
                  <a:lnTo>
                    <a:pt x="189" y="55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3" name="Freeform 7"/>
            <p:cNvSpPr>
              <a:spLocks/>
            </p:cNvSpPr>
            <p:nvPr/>
          </p:nvSpPr>
          <p:spPr bwMode="auto">
            <a:xfrm>
              <a:off x="2462" y="1506"/>
              <a:ext cx="3045" cy="2030"/>
            </a:xfrm>
            <a:custGeom>
              <a:avLst/>
              <a:gdLst>
                <a:gd name="T0" fmla="*/ 1162 w 1286"/>
                <a:gd name="T1" fmla="*/ 154 h 857"/>
                <a:gd name="T2" fmla="*/ 1114 w 1286"/>
                <a:gd name="T3" fmla="*/ 203 h 857"/>
                <a:gd name="T4" fmla="*/ 1120 w 1286"/>
                <a:gd name="T5" fmla="*/ 276 h 857"/>
                <a:gd name="T6" fmla="*/ 632 w 1286"/>
                <a:gd name="T7" fmla="*/ 764 h 857"/>
                <a:gd name="T8" fmla="*/ 172 w 1286"/>
                <a:gd name="T9" fmla="*/ 441 h 857"/>
                <a:gd name="T10" fmla="*/ 172 w 1286"/>
                <a:gd name="T11" fmla="*/ 441 h 857"/>
                <a:gd name="T12" fmla="*/ 0 w 1286"/>
                <a:gd name="T13" fmla="*/ 599 h 857"/>
                <a:gd name="T14" fmla="*/ 110 w 1286"/>
                <a:gd name="T15" fmla="*/ 532 h 857"/>
                <a:gd name="T16" fmla="*/ 632 w 1286"/>
                <a:gd name="T17" fmla="*/ 857 h 857"/>
                <a:gd name="T18" fmla="*/ 1213 w 1286"/>
                <a:gd name="T19" fmla="*/ 276 h 857"/>
                <a:gd name="T20" fmla="*/ 1285 w 1286"/>
                <a:gd name="T21" fmla="*/ 9 h 857"/>
                <a:gd name="T22" fmla="*/ 1215 w 1286"/>
                <a:gd name="T23" fmla="*/ 207 h 857"/>
                <a:gd name="T24" fmla="*/ 1162 w 1286"/>
                <a:gd name="T25" fmla="*/ 154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86" h="857">
                  <a:moveTo>
                    <a:pt x="1162" y="154"/>
                  </a:moveTo>
                  <a:cubicBezTo>
                    <a:pt x="1114" y="203"/>
                    <a:pt x="1114" y="203"/>
                    <a:pt x="1114" y="203"/>
                  </a:cubicBezTo>
                  <a:cubicBezTo>
                    <a:pt x="1118" y="227"/>
                    <a:pt x="1120" y="251"/>
                    <a:pt x="1120" y="276"/>
                  </a:cubicBezTo>
                  <a:cubicBezTo>
                    <a:pt x="1120" y="545"/>
                    <a:pt x="901" y="764"/>
                    <a:pt x="632" y="764"/>
                  </a:cubicBezTo>
                  <a:cubicBezTo>
                    <a:pt x="420" y="764"/>
                    <a:pt x="240" y="629"/>
                    <a:pt x="172" y="441"/>
                  </a:cubicBezTo>
                  <a:cubicBezTo>
                    <a:pt x="172" y="441"/>
                    <a:pt x="172" y="441"/>
                    <a:pt x="172" y="441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110" y="532"/>
                    <a:pt x="110" y="532"/>
                    <a:pt x="110" y="532"/>
                  </a:cubicBezTo>
                  <a:cubicBezTo>
                    <a:pt x="205" y="724"/>
                    <a:pt x="403" y="857"/>
                    <a:pt x="632" y="857"/>
                  </a:cubicBezTo>
                  <a:cubicBezTo>
                    <a:pt x="952" y="857"/>
                    <a:pt x="1213" y="596"/>
                    <a:pt x="1213" y="276"/>
                  </a:cubicBezTo>
                  <a:cubicBezTo>
                    <a:pt x="1213" y="268"/>
                    <a:pt x="1285" y="9"/>
                    <a:pt x="1285" y="9"/>
                  </a:cubicBezTo>
                  <a:cubicBezTo>
                    <a:pt x="1286" y="0"/>
                    <a:pt x="1215" y="207"/>
                    <a:pt x="1215" y="207"/>
                  </a:cubicBezTo>
                  <a:lnTo>
                    <a:pt x="1162" y="15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" name="TextBox 23"/>
          <p:cNvSpPr txBox="1"/>
          <p:nvPr userDrawn="1"/>
        </p:nvSpPr>
        <p:spPr>
          <a:xfrm>
            <a:off x="1005927" y="6245994"/>
            <a:ext cx="1481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bg1">
                    <a:lumMod val="75000"/>
                  </a:schemeClr>
                </a:solidFill>
              </a:rPr>
              <a:t>ARMANI</a:t>
            </a:r>
          </a:p>
          <a:p>
            <a:r>
              <a:rPr lang="en-US" sz="1400" b="1">
                <a:solidFill>
                  <a:schemeClr val="bg1">
                    <a:lumMod val="75000"/>
                  </a:schemeClr>
                </a:solidFill>
              </a:rPr>
              <a:t>PRESENTATION</a:t>
            </a:r>
          </a:p>
        </p:txBody>
      </p:sp>
      <p:sp>
        <p:nvSpPr>
          <p:cNvPr id="2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791554" y="1668849"/>
            <a:ext cx="2608891" cy="260889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618048" y="1668849"/>
            <a:ext cx="2608891" cy="260889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7965060" y="1668849"/>
            <a:ext cx="2608891" cy="260889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7938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442997" y="-14068"/>
            <a:ext cx="10515600" cy="1154186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95481" y="6404089"/>
            <a:ext cx="623763" cy="365125"/>
          </a:xfrm>
        </p:spPr>
        <p:txBody>
          <a:bodyPr/>
          <a:lstStyle>
            <a:lvl1pPr algn="ctr"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D726997-92CC-4F2C-B5E2-6BD758616C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154745" cy="7033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hevron 16"/>
          <p:cNvSpPr/>
          <p:nvPr userDrawn="1"/>
        </p:nvSpPr>
        <p:spPr>
          <a:xfrm>
            <a:off x="11616714" y="6449872"/>
            <a:ext cx="273563" cy="273563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hevron 17"/>
          <p:cNvSpPr/>
          <p:nvPr userDrawn="1"/>
        </p:nvSpPr>
        <p:spPr>
          <a:xfrm flipH="1">
            <a:off x="10924447" y="6449871"/>
            <a:ext cx="273563" cy="273563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>
            <a:off x="527403" y="938419"/>
            <a:ext cx="11137193" cy="80359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4"/>
          <p:cNvGrpSpPr>
            <a:grpSpLocks noChangeAspect="1"/>
          </p:cNvGrpSpPr>
          <p:nvPr userDrawn="1"/>
        </p:nvGrpSpPr>
        <p:grpSpPr bwMode="auto">
          <a:xfrm>
            <a:off x="442997" y="6336771"/>
            <a:ext cx="509890" cy="403223"/>
            <a:chOff x="2100" y="784"/>
            <a:chExt cx="3480" cy="2752"/>
          </a:xfrm>
        </p:grpSpPr>
        <p:sp>
          <p:nvSpPr>
            <p:cNvPr id="21" name="Freeform 5"/>
            <p:cNvSpPr>
              <a:spLocks noEditPoints="1"/>
            </p:cNvSpPr>
            <p:nvPr/>
          </p:nvSpPr>
          <p:spPr bwMode="auto">
            <a:xfrm>
              <a:off x="2100" y="1121"/>
              <a:ext cx="3480" cy="2078"/>
            </a:xfrm>
            <a:custGeom>
              <a:avLst/>
              <a:gdLst>
                <a:gd name="T0" fmla="*/ 2886 w 3480"/>
                <a:gd name="T1" fmla="*/ 127 h 2078"/>
                <a:gd name="T2" fmla="*/ 2659 w 3480"/>
                <a:gd name="T3" fmla="*/ 175 h 2078"/>
                <a:gd name="T4" fmla="*/ 2775 w 3480"/>
                <a:gd name="T5" fmla="*/ 303 h 2078"/>
                <a:gd name="T6" fmla="*/ 2760 w 3480"/>
                <a:gd name="T7" fmla="*/ 319 h 2078"/>
                <a:gd name="T8" fmla="*/ 2235 w 3480"/>
                <a:gd name="T9" fmla="*/ 857 h 2078"/>
                <a:gd name="T10" fmla="*/ 1849 w 3480"/>
                <a:gd name="T11" fmla="*/ 419 h 2078"/>
                <a:gd name="T12" fmla="*/ 1113 w 3480"/>
                <a:gd name="T13" fmla="*/ 1351 h 2078"/>
                <a:gd name="T14" fmla="*/ 791 w 3480"/>
                <a:gd name="T15" fmla="*/ 944 h 2078"/>
                <a:gd name="T16" fmla="*/ 703 w 3480"/>
                <a:gd name="T17" fmla="*/ 1070 h 2078"/>
                <a:gd name="T18" fmla="*/ 514 w 3480"/>
                <a:gd name="T19" fmla="*/ 1340 h 2078"/>
                <a:gd name="T20" fmla="*/ 0 w 3480"/>
                <a:gd name="T21" fmla="*/ 2078 h 2078"/>
                <a:gd name="T22" fmla="*/ 578 w 3480"/>
                <a:gd name="T23" fmla="*/ 1541 h 2078"/>
                <a:gd name="T24" fmla="*/ 753 w 3480"/>
                <a:gd name="T25" fmla="*/ 1378 h 2078"/>
                <a:gd name="T26" fmla="*/ 772 w 3480"/>
                <a:gd name="T27" fmla="*/ 1359 h 2078"/>
                <a:gd name="T28" fmla="*/ 1146 w 3480"/>
                <a:gd name="T29" fmla="*/ 1787 h 2078"/>
                <a:gd name="T30" fmla="*/ 1794 w 3480"/>
                <a:gd name="T31" fmla="*/ 1148 h 2078"/>
                <a:gd name="T32" fmla="*/ 2216 w 3480"/>
                <a:gd name="T33" fmla="*/ 1595 h 2078"/>
                <a:gd name="T34" fmla="*/ 2990 w 3480"/>
                <a:gd name="T35" fmla="*/ 807 h 2078"/>
                <a:gd name="T36" fmla="*/ 3116 w 3480"/>
                <a:gd name="T37" fmla="*/ 679 h 2078"/>
                <a:gd name="T38" fmla="*/ 3208 w 3480"/>
                <a:gd name="T39" fmla="*/ 781 h 2078"/>
                <a:gd name="T40" fmla="*/ 3222 w 3480"/>
                <a:gd name="T41" fmla="*/ 797 h 2078"/>
                <a:gd name="T42" fmla="*/ 3480 w 3480"/>
                <a:gd name="T43" fmla="*/ 0 h 2078"/>
                <a:gd name="T44" fmla="*/ 2886 w 3480"/>
                <a:gd name="T45" fmla="*/ 127 h 2078"/>
                <a:gd name="T46" fmla="*/ 3191 w 3480"/>
                <a:gd name="T47" fmla="*/ 653 h 2078"/>
                <a:gd name="T48" fmla="*/ 3172 w 3480"/>
                <a:gd name="T49" fmla="*/ 632 h 2078"/>
                <a:gd name="T50" fmla="*/ 3118 w 3480"/>
                <a:gd name="T51" fmla="*/ 573 h 2078"/>
                <a:gd name="T52" fmla="*/ 2969 w 3480"/>
                <a:gd name="T53" fmla="*/ 724 h 2078"/>
                <a:gd name="T54" fmla="*/ 2216 w 3480"/>
                <a:gd name="T55" fmla="*/ 1491 h 2078"/>
                <a:gd name="T56" fmla="*/ 1797 w 3480"/>
                <a:gd name="T57" fmla="*/ 1044 h 2078"/>
                <a:gd name="T58" fmla="*/ 1151 w 3480"/>
                <a:gd name="T59" fmla="*/ 1681 h 2078"/>
                <a:gd name="T60" fmla="*/ 776 w 3480"/>
                <a:gd name="T61" fmla="*/ 1252 h 2078"/>
                <a:gd name="T62" fmla="*/ 732 w 3480"/>
                <a:gd name="T63" fmla="*/ 1297 h 2078"/>
                <a:gd name="T64" fmla="*/ 549 w 3480"/>
                <a:gd name="T65" fmla="*/ 1465 h 2078"/>
                <a:gd name="T66" fmla="*/ 455 w 3480"/>
                <a:gd name="T67" fmla="*/ 1553 h 2078"/>
                <a:gd name="T68" fmla="*/ 540 w 3480"/>
                <a:gd name="T69" fmla="*/ 1434 h 2078"/>
                <a:gd name="T70" fmla="*/ 710 w 3480"/>
                <a:gd name="T71" fmla="*/ 1186 h 2078"/>
                <a:gd name="T72" fmla="*/ 795 w 3480"/>
                <a:gd name="T73" fmla="*/ 1067 h 2078"/>
                <a:gd name="T74" fmla="*/ 1113 w 3480"/>
                <a:gd name="T75" fmla="*/ 1470 h 2078"/>
                <a:gd name="T76" fmla="*/ 1854 w 3480"/>
                <a:gd name="T77" fmla="*/ 532 h 2078"/>
                <a:gd name="T78" fmla="*/ 2232 w 3480"/>
                <a:gd name="T79" fmla="*/ 963 h 2078"/>
                <a:gd name="T80" fmla="*/ 2805 w 3480"/>
                <a:gd name="T81" fmla="*/ 378 h 2078"/>
                <a:gd name="T82" fmla="*/ 2876 w 3480"/>
                <a:gd name="T83" fmla="*/ 305 h 2078"/>
                <a:gd name="T84" fmla="*/ 2798 w 3480"/>
                <a:gd name="T85" fmla="*/ 220 h 2078"/>
                <a:gd name="T86" fmla="*/ 2940 w 3480"/>
                <a:gd name="T87" fmla="*/ 191 h 2078"/>
                <a:gd name="T88" fmla="*/ 3371 w 3480"/>
                <a:gd name="T89" fmla="*/ 97 h 2078"/>
                <a:gd name="T90" fmla="*/ 3191 w 3480"/>
                <a:gd name="T91" fmla="*/ 653 h 2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80" h="2078">
                  <a:moveTo>
                    <a:pt x="2886" y="127"/>
                  </a:moveTo>
                  <a:lnTo>
                    <a:pt x="2659" y="175"/>
                  </a:lnTo>
                  <a:lnTo>
                    <a:pt x="2775" y="303"/>
                  </a:lnTo>
                  <a:lnTo>
                    <a:pt x="2760" y="319"/>
                  </a:lnTo>
                  <a:lnTo>
                    <a:pt x="2235" y="857"/>
                  </a:lnTo>
                  <a:lnTo>
                    <a:pt x="1849" y="419"/>
                  </a:lnTo>
                  <a:lnTo>
                    <a:pt x="1113" y="1351"/>
                  </a:lnTo>
                  <a:lnTo>
                    <a:pt x="791" y="944"/>
                  </a:lnTo>
                  <a:lnTo>
                    <a:pt x="703" y="1070"/>
                  </a:lnTo>
                  <a:lnTo>
                    <a:pt x="514" y="1340"/>
                  </a:lnTo>
                  <a:lnTo>
                    <a:pt x="0" y="2078"/>
                  </a:lnTo>
                  <a:lnTo>
                    <a:pt x="578" y="1541"/>
                  </a:lnTo>
                  <a:lnTo>
                    <a:pt x="753" y="1378"/>
                  </a:lnTo>
                  <a:lnTo>
                    <a:pt x="772" y="1359"/>
                  </a:lnTo>
                  <a:lnTo>
                    <a:pt x="1146" y="1787"/>
                  </a:lnTo>
                  <a:lnTo>
                    <a:pt x="1794" y="1148"/>
                  </a:lnTo>
                  <a:lnTo>
                    <a:pt x="2216" y="1595"/>
                  </a:lnTo>
                  <a:lnTo>
                    <a:pt x="2990" y="807"/>
                  </a:lnTo>
                  <a:lnTo>
                    <a:pt x="3116" y="679"/>
                  </a:lnTo>
                  <a:lnTo>
                    <a:pt x="3208" y="781"/>
                  </a:lnTo>
                  <a:lnTo>
                    <a:pt x="3222" y="797"/>
                  </a:lnTo>
                  <a:lnTo>
                    <a:pt x="3480" y="0"/>
                  </a:lnTo>
                  <a:lnTo>
                    <a:pt x="2886" y="127"/>
                  </a:lnTo>
                  <a:close/>
                  <a:moveTo>
                    <a:pt x="3191" y="653"/>
                  </a:moveTo>
                  <a:lnTo>
                    <a:pt x="3172" y="632"/>
                  </a:lnTo>
                  <a:lnTo>
                    <a:pt x="3118" y="573"/>
                  </a:lnTo>
                  <a:lnTo>
                    <a:pt x="2969" y="724"/>
                  </a:lnTo>
                  <a:lnTo>
                    <a:pt x="2216" y="1491"/>
                  </a:lnTo>
                  <a:lnTo>
                    <a:pt x="1797" y="1044"/>
                  </a:lnTo>
                  <a:lnTo>
                    <a:pt x="1151" y="1681"/>
                  </a:lnTo>
                  <a:lnTo>
                    <a:pt x="776" y="1252"/>
                  </a:lnTo>
                  <a:lnTo>
                    <a:pt x="732" y="1297"/>
                  </a:lnTo>
                  <a:lnTo>
                    <a:pt x="549" y="1465"/>
                  </a:lnTo>
                  <a:lnTo>
                    <a:pt x="455" y="1553"/>
                  </a:lnTo>
                  <a:lnTo>
                    <a:pt x="540" y="1434"/>
                  </a:lnTo>
                  <a:lnTo>
                    <a:pt x="710" y="1186"/>
                  </a:lnTo>
                  <a:lnTo>
                    <a:pt x="795" y="1067"/>
                  </a:lnTo>
                  <a:lnTo>
                    <a:pt x="1113" y="1470"/>
                  </a:lnTo>
                  <a:lnTo>
                    <a:pt x="1854" y="532"/>
                  </a:lnTo>
                  <a:lnTo>
                    <a:pt x="2232" y="963"/>
                  </a:lnTo>
                  <a:lnTo>
                    <a:pt x="2805" y="378"/>
                  </a:lnTo>
                  <a:lnTo>
                    <a:pt x="2876" y="305"/>
                  </a:lnTo>
                  <a:lnTo>
                    <a:pt x="2798" y="220"/>
                  </a:lnTo>
                  <a:lnTo>
                    <a:pt x="2940" y="191"/>
                  </a:lnTo>
                  <a:lnTo>
                    <a:pt x="3371" y="97"/>
                  </a:lnTo>
                  <a:lnTo>
                    <a:pt x="3191" y="65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"/>
            <p:cNvSpPr>
              <a:spLocks/>
            </p:cNvSpPr>
            <p:nvPr/>
          </p:nvSpPr>
          <p:spPr bwMode="auto">
            <a:xfrm>
              <a:off x="2356" y="784"/>
              <a:ext cx="2878" cy="1999"/>
            </a:xfrm>
            <a:custGeom>
              <a:avLst/>
              <a:gdLst>
                <a:gd name="T0" fmla="*/ 189 w 1216"/>
                <a:gd name="T1" fmla="*/ 558 h 844"/>
                <a:gd name="T2" fmla="*/ 677 w 1216"/>
                <a:gd name="T3" fmla="*/ 93 h 844"/>
                <a:gd name="T4" fmla="*/ 984 w 1216"/>
                <a:gd name="T5" fmla="*/ 202 h 844"/>
                <a:gd name="T6" fmla="*/ 1216 w 1216"/>
                <a:gd name="T7" fmla="*/ 150 h 844"/>
                <a:gd name="T8" fmla="*/ 1080 w 1216"/>
                <a:gd name="T9" fmla="*/ 164 h 844"/>
                <a:gd name="T10" fmla="*/ 677 w 1216"/>
                <a:gd name="T11" fmla="*/ 0 h 844"/>
                <a:gd name="T12" fmla="*/ 95 w 1216"/>
                <a:gd name="T13" fmla="*/ 581 h 844"/>
                <a:gd name="T14" fmla="*/ 98 w 1216"/>
                <a:gd name="T15" fmla="*/ 637 h 844"/>
                <a:gd name="T16" fmla="*/ 0 w 1216"/>
                <a:gd name="T17" fmla="*/ 844 h 844"/>
                <a:gd name="T18" fmla="*/ 189 w 1216"/>
                <a:gd name="T19" fmla="*/ 558 h 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16" h="844">
                  <a:moveTo>
                    <a:pt x="189" y="558"/>
                  </a:moveTo>
                  <a:cubicBezTo>
                    <a:pt x="201" y="299"/>
                    <a:pt x="415" y="93"/>
                    <a:pt x="677" y="93"/>
                  </a:cubicBezTo>
                  <a:cubicBezTo>
                    <a:pt x="793" y="93"/>
                    <a:pt x="900" y="134"/>
                    <a:pt x="984" y="202"/>
                  </a:cubicBezTo>
                  <a:cubicBezTo>
                    <a:pt x="1216" y="150"/>
                    <a:pt x="1216" y="150"/>
                    <a:pt x="1216" y="150"/>
                  </a:cubicBezTo>
                  <a:cubicBezTo>
                    <a:pt x="1080" y="164"/>
                    <a:pt x="1080" y="164"/>
                    <a:pt x="1080" y="164"/>
                  </a:cubicBezTo>
                  <a:cubicBezTo>
                    <a:pt x="976" y="62"/>
                    <a:pt x="833" y="0"/>
                    <a:pt x="677" y="0"/>
                  </a:cubicBezTo>
                  <a:cubicBezTo>
                    <a:pt x="356" y="0"/>
                    <a:pt x="95" y="260"/>
                    <a:pt x="95" y="581"/>
                  </a:cubicBezTo>
                  <a:cubicBezTo>
                    <a:pt x="95" y="600"/>
                    <a:pt x="96" y="619"/>
                    <a:pt x="98" y="637"/>
                  </a:cubicBezTo>
                  <a:cubicBezTo>
                    <a:pt x="0" y="844"/>
                    <a:pt x="0" y="844"/>
                    <a:pt x="0" y="844"/>
                  </a:cubicBezTo>
                  <a:lnTo>
                    <a:pt x="189" y="55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3" name="Freeform 7"/>
            <p:cNvSpPr>
              <a:spLocks/>
            </p:cNvSpPr>
            <p:nvPr/>
          </p:nvSpPr>
          <p:spPr bwMode="auto">
            <a:xfrm>
              <a:off x="2462" y="1506"/>
              <a:ext cx="3045" cy="2030"/>
            </a:xfrm>
            <a:custGeom>
              <a:avLst/>
              <a:gdLst>
                <a:gd name="T0" fmla="*/ 1162 w 1286"/>
                <a:gd name="T1" fmla="*/ 154 h 857"/>
                <a:gd name="T2" fmla="*/ 1114 w 1286"/>
                <a:gd name="T3" fmla="*/ 203 h 857"/>
                <a:gd name="T4" fmla="*/ 1120 w 1286"/>
                <a:gd name="T5" fmla="*/ 276 h 857"/>
                <a:gd name="T6" fmla="*/ 632 w 1286"/>
                <a:gd name="T7" fmla="*/ 764 h 857"/>
                <a:gd name="T8" fmla="*/ 172 w 1286"/>
                <a:gd name="T9" fmla="*/ 441 h 857"/>
                <a:gd name="T10" fmla="*/ 172 w 1286"/>
                <a:gd name="T11" fmla="*/ 441 h 857"/>
                <a:gd name="T12" fmla="*/ 0 w 1286"/>
                <a:gd name="T13" fmla="*/ 599 h 857"/>
                <a:gd name="T14" fmla="*/ 110 w 1286"/>
                <a:gd name="T15" fmla="*/ 532 h 857"/>
                <a:gd name="T16" fmla="*/ 632 w 1286"/>
                <a:gd name="T17" fmla="*/ 857 h 857"/>
                <a:gd name="T18" fmla="*/ 1213 w 1286"/>
                <a:gd name="T19" fmla="*/ 276 h 857"/>
                <a:gd name="T20" fmla="*/ 1285 w 1286"/>
                <a:gd name="T21" fmla="*/ 9 h 857"/>
                <a:gd name="T22" fmla="*/ 1215 w 1286"/>
                <a:gd name="T23" fmla="*/ 207 h 857"/>
                <a:gd name="T24" fmla="*/ 1162 w 1286"/>
                <a:gd name="T25" fmla="*/ 154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86" h="857">
                  <a:moveTo>
                    <a:pt x="1162" y="154"/>
                  </a:moveTo>
                  <a:cubicBezTo>
                    <a:pt x="1114" y="203"/>
                    <a:pt x="1114" y="203"/>
                    <a:pt x="1114" y="203"/>
                  </a:cubicBezTo>
                  <a:cubicBezTo>
                    <a:pt x="1118" y="227"/>
                    <a:pt x="1120" y="251"/>
                    <a:pt x="1120" y="276"/>
                  </a:cubicBezTo>
                  <a:cubicBezTo>
                    <a:pt x="1120" y="545"/>
                    <a:pt x="901" y="764"/>
                    <a:pt x="632" y="764"/>
                  </a:cubicBezTo>
                  <a:cubicBezTo>
                    <a:pt x="420" y="764"/>
                    <a:pt x="240" y="629"/>
                    <a:pt x="172" y="441"/>
                  </a:cubicBezTo>
                  <a:cubicBezTo>
                    <a:pt x="172" y="441"/>
                    <a:pt x="172" y="441"/>
                    <a:pt x="172" y="441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110" y="532"/>
                    <a:pt x="110" y="532"/>
                    <a:pt x="110" y="532"/>
                  </a:cubicBezTo>
                  <a:cubicBezTo>
                    <a:pt x="205" y="724"/>
                    <a:pt x="403" y="857"/>
                    <a:pt x="632" y="857"/>
                  </a:cubicBezTo>
                  <a:cubicBezTo>
                    <a:pt x="952" y="857"/>
                    <a:pt x="1213" y="596"/>
                    <a:pt x="1213" y="276"/>
                  </a:cubicBezTo>
                  <a:cubicBezTo>
                    <a:pt x="1213" y="268"/>
                    <a:pt x="1285" y="9"/>
                    <a:pt x="1285" y="9"/>
                  </a:cubicBezTo>
                  <a:cubicBezTo>
                    <a:pt x="1286" y="0"/>
                    <a:pt x="1215" y="207"/>
                    <a:pt x="1215" y="207"/>
                  </a:cubicBezTo>
                  <a:lnTo>
                    <a:pt x="1162" y="15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" name="TextBox 23"/>
          <p:cNvSpPr txBox="1"/>
          <p:nvPr userDrawn="1"/>
        </p:nvSpPr>
        <p:spPr>
          <a:xfrm>
            <a:off x="1005927" y="6245994"/>
            <a:ext cx="1481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bg1">
                    <a:lumMod val="75000"/>
                  </a:schemeClr>
                </a:solidFill>
              </a:rPr>
              <a:t>ARMANI</a:t>
            </a:r>
          </a:p>
          <a:p>
            <a:r>
              <a:rPr lang="en-US" sz="1400" b="1">
                <a:solidFill>
                  <a:schemeClr val="bg1">
                    <a:lumMod val="75000"/>
                  </a:schemeClr>
                </a:solidFill>
              </a:rPr>
              <a:t>PRESENTATION</a:t>
            </a:r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978115" y="1672880"/>
            <a:ext cx="2142478" cy="2133153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3663902" y="1672880"/>
            <a:ext cx="2142478" cy="2133153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6349689" y="1672880"/>
            <a:ext cx="2142478" cy="2133153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9035476" y="1672880"/>
            <a:ext cx="2142478" cy="2133153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005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"/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5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A0C9-4136-486D-BA63-BC7A0C5F1D11}" type="datetime1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6997-92CC-4F2C-B5E2-6BD758616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10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04E29-ED5A-4208-9C0A-4CB55C564722}" type="datetime1">
              <a:rPr lang="en-US" smtClean="0"/>
              <a:pPr/>
              <a:t>3/20/2017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6997-92CC-4F2C-B5E2-6BD758616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5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2997" y="-14068"/>
            <a:ext cx="10515600" cy="1154186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26206" y="6404089"/>
            <a:ext cx="623763" cy="365125"/>
          </a:xfrm>
        </p:spPr>
        <p:txBody>
          <a:bodyPr/>
          <a:lstStyle>
            <a:lvl1pPr algn="ctr"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D726997-92CC-4F2C-B5E2-6BD758616C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54745" cy="7033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hevron 6"/>
          <p:cNvSpPr/>
          <p:nvPr userDrawn="1"/>
        </p:nvSpPr>
        <p:spPr>
          <a:xfrm>
            <a:off x="11547439" y="6449872"/>
            <a:ext cx="273563" cy="273563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/>
          <p:cNvSpPr/>
          <p:nvPr userDrawn="1"/>
        </p:nvSpPr>
        <p:spPr>
          <a:xfrm flipH="1">
            <a:off x="10855172" y="6449871"/>
            <a:ext cx="273563" cy="273563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527403" y="938419"/>
            <a:ext cx="11137193" cy="80359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4"/>
          <p:cNvGrpSpPr>
            <a:grpSpLocks noChangeAspect="1"/>
          </p:cNvGrpSpPr>
          <p:nvPr userDrawn="1"/>
        </p:nvGrpSpPr>
        <p:grpSpPr bwMode="auto">
          <a:xfrm>
            <a:off x="442997" y="6336771"/>
            <a:ext cx="509890" cy="403223"/>
            <a:chOff x="2100" y="784"/>
            <a:chExt cx="3480" cy="2752"/>
          </a:xfrm>
        </p:grpSpPr>
        <p:sp>
          <p:nvSpPr>
            <p:cNvPr id="22" name="Freeform 5"/>
            <p:cNvSpPr>
              <a:spLocks noEditPoints="1"/>
            </p:cNvSpPr>
            <p:nvPr/>
          </p:nvSpPr>
          <p:spPr bwMode="auto">
            <a:xfrm>
              <a:off x="2100" y="1121"/>
              <a:ext cx="3480" cy="2078"/>
            </a:xfrm>
            <a:custGeom>
              <a:avLst/>
              <a:gdLst>
                <a:gd name="T0" fmla="*/ 2886 w 3480"/>
                <a:gd name="T1" fmla="*/ 127 h 2078"/>
                <a:gd name="T2" fmla="*/ 2659 w 3480"/>
                <a:gd name="T3" fmla="*/ 175 h 2078"/>
                <a:gd name="T4" fmla="*/ 2775 w 3480"/>
                <a:gd name="T5" fmla="*/ 303 h 2078"/>
                <a:gd name="T6" fmla="*/ 2760 w 3480"/>
                <a:gd name="T7" fmla="*/ 319 h 2078"/>
                <a:gd name="T8" fmla="*/ 2235 w 3480"/>
                <a:gd name="T9" fmla="*/ 857 h 2078"/>
                <a:gd name="T10" fmla="*/ 1849 w 3480"/>
                <a:gd name="T11" fmla="*/ 419 h 2078"/>
                <a:gd name="T12" fmla="*/ 1113 w 3480"/>
                <a:gd name="T13" fmla="*/ 1351 h 2078"/>
                <a:gd name="T14" fmla="*/ 791 w 3480"/>
                <a:gd name="T15" fmla="*/ 944 h 2078"/>
                <a:gd name="T16" fmla="*/ 703 w 3480"/>
                <a:gd name="T17" fmla="*/ 1070 h 2078"/>
                <a:gd name="T18" fmla="*/ 514 w 3480"/>
                <a:gd name="T19" fmla="*/ 1340 h 2078"/>
                <a:gd name="T20" fmla="*/ 0 w 3480"/>
                <a:gd name="T21" fmla="*/ 2078 h 2078"/>
                <a:gd name="T22" fmla="*/ 578 w 3480"/>
                <a:gd name="T23" fmla="*/ 1541 h 2078"/>
                <a:gd name="T24" fmla="*/ 753 w 3480"/>
                <a:gd name="T25" fmla="*/ 1378 h 2078"/>
                <a:gd name="T26" fmla="*/ 772 w 3480"/>
                <a:gd name="T27" fmla="*/ 1359 h 2078"/>
                <a:gd name="T28" fmla="*/ 1146 w 3480"/>
                <a:gd name="T29" fmla="*/ 1787 h 2078"/>
                <a:gd name="T30" fmla="*/ 1794 w 3480"/>
                <a:gd name="T31" fmla="*/ 1148 h 2078"/>
                <a:gd name="T32" fmla="*/ 2216 w 3480"/>
                <a:gd name="T33" fmla="*/ 1595 h 2078"/>
                <a:gd name="T34" fmla="*/ 2990 w 3480"/>
                <a:gd name="T35" fmla="*/ 807 h 2078"/>
                <a:gd name="T36" fmla="*/ 3116 w 3480"/>
                <a:gd name="T37" fmla="*/ 679 h 2078"/>
                <a:gd name="T38" fmla="*/ 3208 w 3480"/>
                <a:gd name="T39" fmla="*/ 781 h 2078"/>
                <a:gd name="T40" fmla="*/ 3222 w 3480"/>
                <a:gd name="T41" fmla="*/ 797 h 2078"/>
                <a:gd name="T42" fmla="*/ 3480 w 3480"/>
                <a:gd name="T43" fmla="*/ 0 h 2078"/>
                <a:gd name="T44" fmla="*/ 2886 w 3480"/>
                <a:gd name="T45" fmla="*/ 127 h 2078"/>
                <a:gd name="T46" fmla="*/ 3191 w 3480"/>
                <a:gd name="T47" fmla="*/ 653 h 2078"/>
                <a:gd name="T48" fmla="*/ 3172 w 3480"/>
                <a:gd name="T49" fmla="*/ 632 h 2078"/>
                <a:gd name="T50" fmla="*/ 3118 w 3480"/>
                <a:gd name="T51" fmla="*/ 573 h 2078"/>
                <a:gd name="T52" fmla="*/ 2969 w 3480"/>
                <a:gd name="T53" fmla="*/ 724 h 2078"/>
                <a:gd name="T54" fmla="*/ 2216 w 3480"/>
                <a:gd name="T55" fmla="*/ 1491 h 2078"/>
                <a:gd name="T56" fmla="*/ 1797 w 3480"/>
                <a:gd name="T57" fmla="*/ 1044 h 2078"/>
                <a:gd name="T58" fmla="*/ 1151 w 3480"/>
                <a:gd name="T59" fmla="*/ 1681 h 2078"/>
                <a:gd name="T60" fmla="*/ 776 w 3480"/>
                <a:gd name="T61" fmla="*/ 1252 h 2078"/>
                <a:gd name="T62" fmla="*/ 732 w 3480"/>
                <a:gd name="T63" fmla="*/ 1297 h 2078"/>
                <a:gd name="T64" fmla="*/ 549 w 3480"/>
                <a:gd name="T65" fmla="*/ 1465 h 2078"/>
                <a:gd name="T66" fmla="*/ 455 w 3480"/>
                <a:gd name="T67" fmla="*/ 1553 h 2078"/>
                <a:gd name="T68" fmla="*/ 540 w 3480"/>
                <a:gd name="T69" fmla="*/ 1434 h 2078"/>
                <a:gd name="T70" fmla="*/ 710 w 3480"/>
                <a:gd name="T71" fmla="*/ 1186 h 2078"/>
                <a:gd name="T72" fmla="*/ 795 w 3480"/>
                <a:gd name="T73" fmla="*/ 1067 h 2078"/>
                <a:gd name="T74" fmla="*/ 1113 w 3480"/>
                <a:gd name="T75" fmla="*/ 1470 h 2078"/>
                <a:gd name="T76" fmla="*/ 1854 w 3480"/>
                <a:gd name="T77" fmla="*/ 532 h 2078"/>
                <a:gd name="T78" fmla="*/ 2232 w 3480"/>
                <a:gd name="T79" fmla="*/ 963 h 2078"/>
                <a:gd name="T80" fmla="*/ 2805 w 3480"/>
                <a:gd name="T81" fmla="*/ 378 h 2078"/>
                <a:gd name="T82" fmla="*/ 2876 w 3480"/>
                <a:gd name="T83" fmla="*/ 305 h 2078"/>
                <a:gd name="T84" fmla="*/ 2798 w 3480"/>
                <a:gd name="T85" fmla="*/ 220 h 2078"/>
                <a:gd name="T86" fmla="*/ 2940 w 3480"/>
                <a:gd name="T87" fmla="*/ 191 h 2078"/>
                <a:gd name="T88" fmla="*/ 3371 w 3480"/>
                <a:gd name="T89" fmla="*/ 97 h 2078"/>
                <a:gd name="T90" fmla="*/ 3191 w 3480"/>
                <a:gd name="T91" fmla="*/ 653 h 2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80" h="2078">
                  <a:moveTo>
                    <a:pt x="2886" y="127"/>
                  </a:moveTo>
                  <a:lnTo>
                    <a:pt x="2659" y="175"/>
                  </a:lnTo>
                  <a:lnTo>
                    <a:pt x="2775" y="303"/>
                  </a:lnTo>
                  <a:lnTo>
                    <a:pt x="2760" y="319"/>
                  </a:lnTo>
                  <a:lnTo>
                    <a:pt x="2235" y="857"/>
                  </a:lnTo>
                  <a:lnTo>
                    <a:pt x="1849" y="419"/>
                  </a:lnTo>
                  <a:lnTo>
                    <a:pt x="1113" y="1351"/>
                  </a:lnTo>
                  <a:lnTo>
                    <a:pt x="791" y="944"/>
                  </a:lnTo>
                  <a:lnTo>
                    <a:pt x="703" y="1070"/>
                  </a:lnTo>
                  <a:lnTo>
                    <a:pt x="514" y="1340"/>
                  </a:lnTo>
                  <a:lnTo>
                    <a:pt x="0" y="2078"/>
                  </a:lnTo>
                  <a:lnTo>
                    <a:pt x="578" y="1541"/>
                  </a:lnTo>
                  <a:lnTo>
                    <a:pt x="753" y="1378"/>
                  </a:lnTo>
                  <a:lnTo>
                    <a:pt x="772" y="1359"/>
                  </a:lnTo>
                  <a:lnTo>
                    <a:pt x="1146" y="1787"/>
                  </a:lnTo>
                  <a:lnTo>
                    <a:pt x="1794" y="1148"/>
                  </a:lnTo>
                  <a:lnTo>
                    <a:pt x="2216" y="1595"/>
                  </a:lnTo>
                  <a:lnTo>
                    <a:pt x="2990" y="807"/>
                  </a:lnTo>
                  <a:lnTo>
                    <a:pt x="3116" y="679"/>
                  </a:lnTo>
                  <a:lnTo>
                    <a:pt x="3208" y="781"/>
                  </a:lnTo>
                  <a:lnTo>
                    <a:pt x="3222" y="797"/>
                  </a:lnTo>
                  <a:lnTo>
                    <a:pt x="3480" y="0"/>
                  </a:lnTo>
                  <a:lnTo>
                    <a:pt x="2886" y="127"/>
                  </a:lnTo>
                  <a:close/>
                  <a:moveTo>
                    <a:pt x="3191" y="653"/>
                  </a:moveTo>
                  <a:lnTo>
                    <a:pt x="3172" y="632"/>
                  </a:lnTo>
                  <a:lnTo>
                    <a:pt x="3118" y="573"/>
                  </a:lnTo>
                  <a:lnTo>
                    <a:pt x="2969" y="724"/>
                  </a:lnTo>
                  <a:lnTo>
                    <a:pt x="2216" y="1491"/>
                  </a:lnTo>
                  <a:lnTo>
                    <a:pt x="1797" y="1044"/>
                  </a:lnTo>
                  <a:lnTo>
                    <a:pt x="1151" y="1681"/>
                  </a:lnTo>
                  <a:lnTo>
                    <a:pt x="776" y="1252"/>
                  </a:lnTo>
                  <a:lnTo>
                    <a:pt x="732" y="1297"/>
                  </a:lnTo>
                  <a:lnTo>
                    <a:pt x="549" y="1465"/>
                  </a:lnTo>
                  <a:lnTo>
                    <a:pt x="455" y="1553"/>
                  </a:lnTo>
                  <a:lnTo>
                    <a:pt x="540" y="1434"/>
                  </a:lnTo>
                  <a:lnTo>
                    <a:pt x="710" y="1186"/>
                  </a:lnTo>
                  <a:lnTo>
                    <a:pt x="795" y="1067"/>
                  </a:lnTo>
                  <a:lnTo>
                    <a:pt x="1113" y="1470"/>
                  </a:lnTo>
                  <a:lnTo>
                    <a:pt x="1854" y="532"/>
                  </a:lnTo>
                  <a:lnTo>
                    <a:pt x="2232" y="963"/>
                  </a:lnTo>
                  <a:lnTo>
                    <a:pt x="2805" y="378"/>
                  </a:lnTo>
                  <a:lnTo>
                    <a:pt x="2876" y="305"/>
                  </a:lnTo>
                  <a:lnTo>
                    <a:pt x="2798" y="220"/>
                  </a:lnTo>
                  <a:lnTo>
                    <a:pt x="2940" y="191"/>
                  </a:lnTo>
                  <a:lnTo>
                    <a:pt x="3371" y="97"/>
                  </a:lnTo>
                  <a:lnTo>
                    <a:pt x="3191" y="65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"/>
            <p:cNvSpPr>
              <a:spLocks/>
            </p:cNvSpPr>
            <p:nvPr/>
          </p:nvSpPr>
          <p:spPr bwMode="auto">
            <a:xfrm>
              <a:off x="2356" y="784"/>
              <a:ext cx="2878" cy="1999"/>
            </a:xfrm>
            <a:custGeom>
              <a:avLst/>
              <a:gdLst>
                <a:gd name="T0" fmla="*/ 189 w 1216"/>
                <a:gd name="T1" fmla="*/ 558 h 844"/>
                <a:gd name="T2" fmla="*/ 677 w 1216"/>
                <a:gd name="T3" fmla="*/ 93 h 844"/>
                <a:gd name="T4" fmla="*/ 984 w 1216"/>
                <a:gd name="T5" fmla="*/ 202 h 844"/>
                <a:gd name="T6" fmla="*/ 1216 w 1216"/>
                <a:gd name="T7" fmla="*/ 150 h 844"/>
                <a:gd name="T8" fmla="*/ 1080 w 1216"/>
                <a:gd name="T9" fmla="*/ 164 h 844"/>
                <a:gd name="T10" fmla="*/ 677 w 1216"/>
                <a:gd name="T11" fmla="*/ 0 h 844"/>
                <a:gd name="T12" fmla="*/ 95 w 1216"/>
                <a:gd name="T13" fmla="*/ 581 h 844"/>
                <a:gd name="T14" fmla="*/ 98 w 1216"/>
                <a:gd name="T15" fmla="*/ 637 h 844"/>
                <a:gd name="T16" fmla="*/ 0 w 1216"/>
                <a:gd name="T17" fmla="*/ 844 h 844"/>
                <a:gd name="T18" fmla="*/ 189 w 1216"/>
                <a:gd name="T19" fmla="*/ 558 h 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16" h="844">
                  <a:moveTo>
                    <a:pt x="189" y="558"/>
                  </a:moveTo>
                  <a:cubicBezTo>
                    <a:pt x="201" y="299"/>
                    <a:pt x="415" y="93"/>
                    <a:pt x="677" y="93"/>
                  </a:cubicBezTo>
                  <a:cubicBezTo>
                    <a:pt x="793" y="93"/>
                    <a:pt x="900" y="134"/>
                    <a:pt x="984" y="202"/>
                  </a:cubicBezTo>
                  <a:cubicBezTo>
                    <a:pt x="1216" y="150"/>
                    <a:pt x="1216" y="150"/>
                    <a:pt x="1216" y="150"/>
                  </a:cubicBezTo>
                  <a:cubicBezTo>
                    <a:pt x="1080" y="164"/>
                    <a:pt x="1080" y="164"/>
                    <a:pt x="1080" y="164"/>
                  </a:cubicBezTo>
                  <a:cubicBezTo>
                    <a:pt x="976" y="62"/>
                    <a:pt x="833" y="0"/>
                    <a:pt x="677" y="0"/>
                  </a:cubicBezTo>
                  <a:cubicBezTo>
                    <a:pt x="356" y="0"/>
                    <a:pt x="95" y="260"/>
                    <a:pt x="95" y="581"/>
                  </a:cubicBezTo>
                  <a:cubicBezTo>
                    <a:pt x="95" y="600"/>
                    <a:pt x="96" y="619"/>
                    <a:pt x="98" y="637"/>
                  </a:cubicBezTo>
                  <a:cubicBezTo>
                    <a:pt x="0" y="844"/>
                    <a:pt x="0" y="844"/>
                    <a:pt x="0" y="844"/>
                  </a:cubicBezTo>
                  <a:lnTo>
                    <a:pt x="189" y="55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4" name="Freeform 7"/>
            <p:cNvSpPr>
              <a:spLocks/>
            </p:cNvSpPr>
            <p:nvPr/>
          </p:nvSpPr>
          <p:spPr bwMode="auto">
            <a:xfrm>
              <a:off x="2462" y="1506"/>
              <a:ext cx="3045" cy="2030"/>
            </a:xfrm>
            <a:custGeom>
              <a:avLst/>
              <a:gdLst>
                <a:gd name="T0" fmla="*/ 1162 w 1286"/>
                <a:gd name="T1" fmla="*/ 154 h 857"/>
                <a:gd name="T2" fmla="*/ 1114 w 1286"/>
                <a:gd name="T3" fmla="*/ 203 h 857"/>
                <a:gd name="T4" fmla="*/ 1120 w 1286"/>
                <a:gd name="T5" fmla="*/ 276 h 857"/>
                <a:gd name="T6" fmla="*/ 632 w 1286"/>
                <a:gd name="T7" fmla="*/ 764 h 857"/>
                <a:gd name="T8" fmla="*/ 172 w 1286"/>
                <a:gd name="T9" fmla="*/ 441 h 857"/>
                <a:gd name="T10" fmla="*/ 172 w 1286"/>
                <a:gd name="T11" fmla="*/ 441 h 857"/>
                <a:gd name="T12" fmla="*/ 0 w 1286"/>
                <a:gd name="T13" fmla="*/ 599 h 857"/>
                <a:gd name="T14" fmla="*/ 110 w 1286"/>
                <a:gd name="T15" fmla="*/ 532 h 857"/>
                <a:gd name="T16" fmla="*/ 632 w 1286"/>
                <a:gd name="T17" fmla="*/ 857 h 857"/>
                <a:gd name="T18" fmla="*/ 1213 w 1286"/>
                <a:gd name="T19" fmla="*/ 276 h 857"/>
                <a:gd name="T20" fmla="*/ 1285 w 1286"/>
                <a:gd name="T21" fmla="*/ 9 h 857"/>
                <a:gd name="T22" fmla="*/ 1215 w 1286"/>
                <a:gd name="T23" fmla="*/ 207 h 857"/>
                <a:gd name="T24" fmla="*/ 1162 w 1286"/>
                <a:gd name="T25" fmla="*/ 154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86" h="857">
                  <a:moveTo>
                    <a:pt x="1162" y="154"/>
                  </a:moveTo>
                  <a:cubicBezTo>
                    <a:pt x="1114" y="203"/>
                    <a:pt x="1114" y="203"/>
                    <a:pt x="1114" y="203"/>
                  </a:cubicBezTo>
                  <a:cubicBezTo>
                    <a:pt x="1118" y="227"/>
                    <a:pt x="1120" y="251"/>
                    <a:pt x="1120" y="276"/>
                  </a:cubicBezTo>
                  <a:cubicBezTo>
                    <a:pt x="1120" y="545"/>
                    <a:pt x="901" y="764"/>
                    <a:pt x="632" y="764"/>
                  </a:cubicBezTo>
                  <a:cubicBezTo>
                    <a:pt x="420" y="764"/>
                    <a:pt x="240" y="629"/>
                    <a:pt x="172" y="441"/>
                  </a:cubicBezTo>
                  <a:cubicBezTo>
                    <a:pt x="172" y="441"/>
                    <a:pt x="172" y="441"/>
                    <a:pt x="172" y="441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110" y="532"/>
                    <a:pt x="110" y="532"/>
                    <a:pt x="110" y="532"/>
                  </a:cubicBezTo>
                  <a:cubicBezTo>
                    <a:pt x="205" y="724"/>
                    <a:pt x="403" y="857"/>
                    <a:pt x="632" y="857"/>
                  </a:cubicBezTo>
                  <a:cubicBezTo>
                    <a:pt x="952" y="857"/>
                    <a:pt x="1213" y="596"/>
                    <a:pt x="1213" y="276"/>
                  </a:cubicBezTo>
                  <a:cubicBezTo>
                    <a:pt x="1213" y="268"/>
                    <a:pt x="1285" y="9"/>
                    <a:pt x="1285" y="9"/>
                  </a:cubicBezTo>
                  <a:cubicBezTo>
                    <a:pt x="1286" y="0"/>
                    <a:pt x="1215" y="207"/>
                    <a:pt x="1215" y="207"/>
                  </a:cubicBezTo>
                  <a:lnTo>
                    <a:pt x="1162" y="15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" name="TextBox 24"/>
          <p:cNvSpPr txBox="1"/>
          <p:nvPr userDrawn="1"/>
        </p:nvSpPr>
        <p:spPr>
          <a:xfrm>
            <a:off x="1005927" y="6245994"/>
            <a:ext cx="1481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bg1">
                    <a:lumMod val="75000"/>
                  </a:schemeClr>
                </a:solidFill>
              </a:rPr>
              <a:t>ARMANI</a:t>
            </a:r>
          </a:p>
          <a:p>
            <a:r>
              <a:rPr lang="en-US" sz="1400" b="1">
                <a:solidFill>
                  <a:schemeClr val="bg1">
                    <a:lumMod val="75000"/>
                  </a:schemeClr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512516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2577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12383-BCA4-46A3-8A0D-1879218E910A}" type="datetime1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6997-92CC-4F2C-B5E2-6BD758616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53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18B1-1A33-480F-93F6-7943452C2CAE}" type="datetime1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6997-92CC-4F2C-B5E2-6BD758616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63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B83C8-1B30-4E6C-B100-462FED78B39F}" type="datetime1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26997-92CC-4F2C-B5E2-6BD758616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2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82" r:id="rId20"/>
    <p:sldLayoutId id="2147483668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8" r:id="rId29"/>
    <p:sldLayoutId id="2147483679" r:id="rId30"/>
    <p:sldLayoutId id="2147483681" r:id="rId31"/>
    <p:sldLayoutId id="2147483680" r:id="rId3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leksa-program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48636" y="1869742"/>
            <a:ext cx="3132160" cy="31321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83650" y="2772046"/>
            <a:ext cx="54870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4800" dirty="0">
                <a:solidFill>
                  <a:schemeClr val="accent2"/>
                </a:solidFill>
                <a:latin typeface="+mj-lt"/>
              </a:rPr>
              <a:t>MSc Aleksa Piljević</a:t>
            </a:r>
            <a:endParaRPr lang="en-US" sz="48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83650" y="3560839"/>
            <a:ext cx="46458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b="1" dirty="0">
                <a:solidFill>
                  <a:schemeClr val="bg1">
                    <a:lumMod val="50000"/>
                  </a:schemeClr>
                </a:solidFill>
              </a:rPr>
              <a:t>Programersko iskustvo pre i posle</a:t>
            </a:r>
          </a:p>
          <a:p>
            <a:r>
              <a:rPr lang="sr-Latn-RS" sz="2400" b="1" dirty="0">
                <a:solidFill>
                  <a:schemeClr val="bg1">
                    <a:lumMod val="50000"/>
                  </a:schemeClr>
                </a:solidFill>
              </a:rPr>
              <a:t>zaposlenja</a:t>
            </a:r>
            <a:endParaRPr lang="en-US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45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" y="0"/>
            <a:ext cx="3967088" cy="6858000"/>
          </a:xfrm>
          <a:prstGeom prst="rect">
            <a:avLst/>
          </a:prstGeom>
          <a:pattFill prst="pct5">
            <a:fgClr>
              <a:schemeClr val="tx2">
                <a:lumMod val="75000"/>
              </a:schemeClr>
            </a:fgClr>
            <a:bgClr>
              <a:schemeClr val="tx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400158" y="3457136"/>
            <a:ext cx="1099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2000" dirty="0">
                <a:solidFill>
                  <a:schemeClr val="bg1"/>
                </a:solidFill>
              </a:rPr>
              <a:t>O MENI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776" y="3885382"/>
            <a:ext cx="27375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sz="1200" dirty="0">
                <a:solidFill>
                  <a:schemeClr val="bg1"/>
                </a:solidFill>
              </a:rPr>
              <a:t>Imam 24 godine, po struci sam Master inženjer Informacionih Tehnologija i trenutno sam zaposlen u kompaniji Keramika Jovanović </a:t>
            </a:r>
            <a:r>
              <a:rPr lang="sr-Latn-RS" sz="1200" dirty="0" err="1">
                <a:solidFill>
                  <a:schemeClr val="bg1"/>
                </a:solidFill>
              </a:rPr>
              <a:t>doo</a:t>
            </a:r>
            <a:r>
              <a:rPr lang="sr-Latn-RS" sz="1200" dirty="0">
                <a:solidFill>
                  <a:schemeClr val="bg1"/>
                </a:solidFill>
              </a:rPr>
              <a:t> kao </a:t>
            </a:r>
            <a:r>
              <a:rPr lang="sr-Latn-RS" sz="1200" dirty="0" err="1">
                <a:solidFill>
                  <a:schemeClr val="bg1"/>
                </a:solidFill>
              </a:rPr>
              <a:t>Web</a:t>
            </a:r>
            <a:r>
              <a:rPr lang="sr-Latn-RS" sz="1200" dirty="0">
                <a:solidFill>
                  <a:schemeClr val="bg1"/>
                </a:solidFill>
              </a:rPr>
              <a:t> &amp; </a:t>
            </a:r>
            <a:r>
              <a:rPr lang="sr-Latn-RS" sz="1200" dirty="0" err="1">
                <a:solidFill>
                  <a:schemeClr val="bg1"/>
                </a:solidFill>
              </a:rPr>
              <a:t>Software</a:t>
            </a:r>
            <a:r>
              <a:rPr lang="sr-Latn-RS" sz="1200" dirty="0">
                <a:solidFill>
                  <a:schemeClr val="bg1"/>
                </a:solidFill>
              </a:rPr>
              <a:t> </a:t>
            </a:r>
            <a:r>
              <a:rPr lang="sr-Latn-RS" sz="1200" dirty="0" err="1">
                <a:solidFill>
                  <a:schemeClr val="bg1"/>
                </a:solidFill>
              </a:rPr>
              <a:t>Developer</a:t>
            </a:r>
            <a:r>
              <a:rPr lang="sr-Latn-RS" sz="1200" dirty="0">
                <a:solidFill>
                  <a:schemeClr val="bg1"/>
                </a:solidFill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265386" y="1497478"/>
            <a:ext cx="5716971" cy="268744"/>
            <a:chOff x="4790347" y="1716077"/>
            <a:chExt cx="5716971" cy="268744"/>
          </a:xfrm>
        </p:grpSpPr>
        <p:grpSp>
          <p:nvGrpSpPr>
            <p:cNvPr id="7" name="Group 6"/>
            <p:cNvGrpSpPr/>
            <p:nvPr/>
          </p:nvGrpSpPr>
          <p:grpSpPr>
            <a:xfrm>
              <a:off x="4872579" y="1865439"/>
              <a:ext cx="5471494" cy="15114"/>
              <a:chOff x="6113780" y="3339782"/>
              <a:chExt cx="8811895" cy="18288"/>
            </a:xfrm>
          </p:grpSpPr>
          <p:sp>
            <p:nvSpPr>
              <p:cNvPr id="22" name="Freeform 21"/>
              <p:cNvSpPr/>
              <p:nvPr/>
            </p:nvSpPr>
            <p:spPr>
              <a:xfrm>
                <a:off x="6113780" y="3339782"/>
                <a:ext cx="1198880" cy="18288"/>
              </a:xfrm>
              <a:custGeom>
                <a:avLst/>
                <a:gdLst>
                  <a:gd name="connsiteX0" fmla="*/ 0 w 1198880"/>
                  <a:gd name="connsiteY0" fmla="*/ 0 h 9144"/>
                  <a:gd name="connsiteX1" fmla="*/ 1198880 w 1198880"/>
                  <a:gd name="connsiteY1" fmla="*/ 0 h 9144"/>
                  <a:gd name="connsiteX2" fmla="*/ 1198880 w 1198880"/>
                  <a:gd name="connsiteY2" fmla="*/ 9144 h 9144"/>
                  <a:gd name="connsiteX3" fmla="*/ 0 w 1198880"/>
                  <a:gd name="connsiteY3" fmla="*/ 9144 h 9144"/>
                  <a:gd name="connsiteX4" fmla="*/ 0 w 1198880"/>
                  <a:gd name="connsiteY4" fmla="*/ 0 h 91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98880" h="9144">
                    <a:moveTo>
                      <a:pt x="0" y="0"/>
                    </a:moveTo>
                    <a:lnTo>
                      <a:pt x="1198880" y="0"/>
                    </a:lnTo>
                    <a:lnTo>
                      <a:pt x="1198880" y="9144"/>
                    </a:lnTo>
                    <a:lnTo>
                      <a:pt x="0" y="91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7893686" y="3339782"/>
                <a:ext cx="1956646" cy="18288"/>
              </a:xfrm>
              <a:custGeom>
                <a:avLst/>
                <a:gdLst>
                  <a:gd name="connsiteX0" fmla="*/ 0 w 1956646"/>
                  <a:gd name="connsiteY0" fmla="*/ 0 h 9144"/>
                  <a:gd name="connsiteX1" fmla="*/ 1956646 w 1956646"/>
                  <a:gd name="connsiteY1" fmla="*/ 0 h 9144"/>
                  <a:gd name="connsiteX2" fmla="*/ 1956646 w 1956646"/>
                  <a:gd name="connsiteY2" fmla="*/ 9144 h 9144"/>
                  <a:gd name="connsiteX3" fmla="*/ 0 w 1956646"/>
                  <a:gd name="connsiteY3" fmla="*/ 9144 h 9144"/>
                  <a:gd name="connsiteX4" fmla="*/ 0 w 1956646"/>
                  <a:gd name="connsiteY4" fmla="*/ 0 h 91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56646" h="9144">
                    <a:moveTo>
                      <a:pt x="0" y="0"/>
                    </a:moveTo>
                    <a:lnTo>
                      <a:pt x="1956646" y="0"/>
                    </a:lnTo>
                    <a:lnTo>
                      <a:pt x="1956646" y="9144"/>
                    </a:lnTo>
                    <a:lnTo>
                      <a:pt x="0" y="91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10431358" y="3339782"/>
                <a:ext cx="1956646" cy="18288"/>
              </a:xfrm>
              <a:custGeom>
                <a:avLst/>
                <a:gdLst>
                  <a:gd name="connsiteX0" fmla="*/ 0 w 1956646"/>
                  <a:gd name="connsiteY0" fmla="*/ 0 h 9144"/>
                  <a:gd name="connsiteX1" fmla="*/ 1956646 w 1956646"/>
                  <a:gd name="connsiteY1" fmla="*/ 0 h 9144"/>
                  <a:gd name="connsiteX2" fmla="*/ 1956646 w 1956646"/>
                  <a:gd name="connsiteY2" fmla="*/ 9144 h 9144"/>
                  <a:gd name="connsiteX3" fmla="*/ 0 w 1956646"/>
                  <a:gd name="connsiteY3" fmla="*/ 9144 h 9144"/>
                  <a:gd name="connsiteX4" fmla="*/ 0 w 1956646"/>
                  <a:gd name="connsiteY4" fmla="*/ 0 h 91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56646" h="9144">
                    <a:moveTo>
                      <a:pt x="0" y="0"/>
                    </a:moveTo>
                    <a:lnTo>
                      <a:pt x="1956646" y="0"/>
                    </a:lnTo>
                    <a:lnTo>
                      <a:pt x="1956646" y="9144"/>
                    </a:lnTo>
                    <a:lnTo>
                      <a:pt x="0" y="91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12969030" y="3339782"/>
                <a:ext cx="1956645" cy="18288"/>
              </a:xfrm>
              <a:custGeom>
                <a:avLst/>
                <a:gdLst>
                  <a:gd name="connsiteX0" fmla="*/ 0 w 1956645"/>
                  <a:gd name="connsiteY0" fmla="*/ 0 h 9144"/>
                  <a:gd name="connsiteX1" fmla="*/ 1956645 w 1956645"/>
                  <a:gd name="connsiteY1" fmla="*/ 0 h 9144"/>
                  <a:gd name="connsiteX2" fmla="*/ 1956645 w 1956645"/>
                  <a:gd name="connsiteY2" fmla="*/ 9144 h 9144"/>
                  <a:gd name="connsiteX3" fmla="*/ 0 w 1956645"/>
                  <a:gd name="connsiteY3" fmla="*/ 9144 h 9144"/>
                  <a:gd name="connsiteX4" fmla="*/ 0 w 1956645"/>
                  <a:gd name="connsiteY4" fmla="*/ 0 h 91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56645" h="9144">
                    <a:moveTo>
                      <a:pt x="0" y="0"/>
                    </a:moveTo>
                    <a:lnTo>
                      <a:pt x="1956645" y="0"/>
                    </a:lnTo>
                    <a:lnTo>
                      <a:pt x="1956645" y="9144"/>
                    </a:lnTo>
                    <a:lnTo>
                      <a:pt x="0" y="91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5616989" y="1746053"/>
              <a:ext cx="411593" cy="238768"/>
              <a:chOff x="4387850" y="2384425"/>
              <a:chExt cx="9512300" cy="5518151"/>
            </a:xfrm>
            <a:solidFill>
              <a:schemeClr val="accent1"/>
            </a:solidFill>
          </p:grpSpPr>
          <p:sp>
            <p:nvSpPr>
              <p:cNvPr id="17" name="Freeform 491"/>
              <p:cNvSpPr>
                <a:spLocks noEditPoints="1"/>
              </p:cNvSpPr>
              <p:nvPr/>
            </p:nvSpPr>
            <p:spPr bwMode="auto">
              <a:xfrm>
                <a:off x="6305550" y="5221288"/>
                <a:ext cx="5676900" cy="2681288"/>
              </a:xfrm>
              <a:custGeom>
                <a:avLst/>
                <a:gdLst>
                  <a:gd name="T0" fmla="*/ 756 w 1512"/>
                  <a:gd name="T1" fmla="*/ 232 h 714"/>
                  <a:gd name="T2" fmla="*/ 0 w 1512"/>
                  <a:gd name="T3" fmla="*/ 0 h 714"/>
                  <a:gd name="T4" fmla="*/ 0 w 1512"/>
                  <a:gd name="T5" fmla="*/ 388 h 714"/>
                  <a:gd name="T6" fmla="*/ 756 w 1512"/>
                  <a:gd name="T7" fmla="*/ 714 h 714"/>
                  <a:gd name="T8" fmla="*/ 1512 w 1512"/>
                  <a:gd name="T9" fmla="*/ 388 h 714"/>
                  <a:gd name="T10" fmla="*/ 1512 w 1512"/>
                  <a:gd name="T11" fmla="*/ 384 h 714"/>
                  <a:gd name="T12" fmla="*/ 1512 w 1512"/>
                  <a:gd name="T13" fmla="*/ 0 h 714"/>
                  <a:gd name="T14" fmla="*/ 756 w 1512"/>
                  <a:gd name="T15" fmla="*/ 232 h 714"/>
                  <a:gd name="T16" fmla="*/ 756 w 1512"/>
                  <a:gd name="T17" fmla="*/ 232 h 714"/>
                  <a:gd name="T18" fmla="*/ 756 w 1512"/>
                  <a:gd name="T19" fmla="*/ 232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12" h="714">
                    <a:moveTo>
                      <a:pt x="756" y="232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388"/>
                      <a:pt x="0" y="388"/>
                      <a:pt x="0" y="388"/>
                    </a:cubicBezTo>
                    <a:cubicBezTo>
                      <a:pt x="0" y="568"/>
                      <a:pt x="339" y="714"/>
                      <a:pt x="756" y="714"/>
                    </a:cubicBezTo>
                    <a:cubicBezTo>
                      <a:pt x="1174" y="714"/>
                      <a:pt x="1512" y="568"/>
                      <a:pt x="1512" y="388"/>
                    </a:cubicBezTo>
                    <a:cubicBezTo>
                      <a:pt x="1512" y="387"/>
                      <a:pt x="1512" y="386"/>
                      <a:pt x="1512" y="384"/>
                    </a:cubicBezTo>
                    <a:cubicBezTo>
                      <a:pt x="1512" y="0"/>
                      <a:pt x="1512" y="0"/>
                      <a:pt x="1512" y="0"/>
                    </a:cubicBezTo>
                    <a:lnTo>
                      <a:pt x="756" y="232"/>
                    </a:lnTo>
                    <a:close/>
                    <a:moveTo>
                      <a:pt x="756" y="232"/>
                    </a:moveTo>
                    <a:cubicBezTo>
                      <a:pt x="756" y="232"/>
                      <a:pt x="756" y="232"/>
                      <a:pt x="756" y="232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492"/>
              <p:cNvSpPr>
                <a:spLocks noEditPoints="1"/>
              </p:cNvSpPr>
              <p:nvPr/>
            </p:nvSpPr>
            <p:spPr bwMode="auto">
              <a:xfrm>
                <a:off x="4387850" y="2384425"/>
                <a:ext cx="9512300" cy="4764088"/>
              </a:xfrm>
              <a:custGeom>
                <a:avLst/>
                <a:gdLst>
                  <a:gd name="T0" fmla="*/ 0 w 2534"/>
                  <a:gd name="T1" fmla="*/ 487 h 1268"/>
                  <a:gd name="T2" fmla="*/ 270 w 2534"/>
                  <a:gd name="T3" fmla="*/ 584 h 1268"/>
                  <a:gd name="T4" fmla="*/ 293 w 2534"/>
                  <a:gd name="T5" fmla="*/ 535 h 1268"/>
                  <a:gd name="T6" fmla="*/ 392 w 2534"/>
                  <a:gd name="T7" fmla="*/ 526 h 1268"/>
                  <a:gd name="T8" fmla="*/ 406 w 2534"/>
                  <a:gd name="T9" fmla="*/ 541 h 1268"/>
                  <a:gd name="T10" fmla="*/ 321 w 2534"/>
                  <a:gd name="T11" fmla="*/ 561 h 1268"/>
                  <a:gd name="T12" fmla="*/ 309 w 2534"/>
                  <a:gd name="T13" fmla="*/ 598 h 1268"/>
                  <a:gd name="T14" fmla="*/ 145 w 2534"/>
                  <a:gd name="T15" fmla="*/ 1196 h 1268"/>
                  <a:gd name="T16" fmla="*/ 385 w 2534"/>
                  <a:gd name="T17" fmla="*/ 1196 h 1268"/>
                  <a:gd name="T18" fmla="*/ 417 w 2534"/>
                  <a:gd name="T19" fmla="*/ 659 h 1268"/>
                  <a:gd name="T20" fmla="*/ 417 w 2534"/>
                  <a:gd name="T21" fmla="*/ 614 h 1268"/>
                  <a:gd name="T22" fmla="*/ 595 w 2534"/>
                  <a:gd name="T23" fmla="*/ 574 h 1268"/>
                  <a:gd name="T24" fmla="*/ 583 w 2534"/>
                  <a:gd name="T25" fmla="*/ 605 h 1268"/>
                  <a:gd name="T26" fmla="*/ 449 w 2534"/>
                  <a:gd name="T27" fmla="*/ 648 h 1268"/>
                  <a:gd name="T28" fmla="*/ 511 w 2534"/>
                  <a:gd name="T29" fmla="*/ 670 h 1268"/>
                  <a:gd name="T30" fmla="*/ 1267 w 2534"/>
                  <a:gd name="T31" fmla="*/ 903 h 1268"/>
                  <a:gd name="T32" fmla="*/ 2023 w 2534"/>
                  <a:gd name="T33" fmla="*/ 670 h 1268"/>
                  <a:gd name="T34" fmla="*/ 2534 w 2534"/>
                  <a:gd name="T35" fmla="*/ 487 h 1268"/>
                  <a:gd name="T36" fmla="*/ 1267 w 2534"/>
                  <a:gd name="T37" fmla="*/ 0 h 1268"/>
                  <a:gd name="T38" fmla="*/ 0 w 2534"/>
                  <a:gd name="T39" fmla="*/ 487 h 1268"/>
                  <a:gd name="T40" fmla="*/ 0 w 2534"/>
                  <a:gd name="T41" fmla="*/ 487 h 1268"/>
                  <a:gd name="T42" fmla="*/ 0 w 2534"/>
                  <a:gd name="T43" fmla="*/ 487 h 1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534" h="1268">
                    <a:moveTo>
                      <a:pt x="0" y="487"/>
                    </a:moveTo>
                    <a:cubicBezTo>
                      <a:pt x="270" y="584"/>
                      <a:pt x="270" y="584"/>
                      <a:pt x="270" y="584"/>
                    </a:cubicBezTo>
                    <a:cubicBezTo>
                      <a:pt x="293" y="535"/>
                      <a:pt x="293" y="535"/>
                      <a:pt x="293" y="535"/>
                    </a:cubicBezTo>
                    <a:cubicBezTo>
                      <a:pt x="392" y="526"/>
                      <a:pt x="392" y="526"/>
                      <a:pt x="392" y="526"/>
                    </a:cubicBezTo>
                    <a:cubicBezTo>
                      <a:pt x="406" y="541"/>
                      <a:pt x="406" y="541"/>
                      <a:pt x="406" y="541"/>
                    </a:cubicBezTo>
                    <a:cubicBezTo>
                      <a:pt x="321" y="561"/>
                      <a:pt x="321" y="561"/>
                      <a:pt x="321" y="561"/>
                    </a:cubicBezTo>
                    <a:cubicBezTo>
                      <a:pt x="309" y="598"/>
                      <a:pt x="309" y="598"/>
                      <a:pt x="309" y="598"/>
                    </a:cubicBezTo>
                    <a:cubicBezTo>
                      <a:pt x="309" y="598"/>
                      <a:pt x="117" y="1000"/>
                      <a:pt x="145" y="1196"/>
                    </a:cubicBezTo>
                    <a:cubicBezTo>
                      <a:pt x="145" y="1196"/>
                      <a:pt x="265" y="1268"/>
                      <a:pt x="385" y="1196"/>
                    </a:cubicBezTo>
                    <a:cubicBezTo>
                      <a:pt x="417" y="659"/>
                      <a:pt x="417" y="659"/>
                      <a:pt x="417" y="659"/>
                    </a:cubicBezTo>
                    <a:cubicBezTo>
                      <a:pt x="417" y="614"/>
                      <a:pt x="417" y="614"/>
                      <a:pt x="417" y="614"/>
                    </a:cubicBezTo>
                    <a:cubicBezTo>
                      <a:pt x="595" y="574"/>
                      <a:pt x="595" y="574"/>
                      <a:pt x="595" y="574"/>
                    </a:cubicBezTo>
                    <a:cubicBezTo>
                      <a:pt x="583" y="605"/>
                      <a:pt x="583" y="605"/>
                      <a:pt x="583" y="605"/>
                    </a:cubicBezTo>
                    <a:cubicBezTo>
                      <a:pt x="449" y="648"/>
                      <a:pt x="449" y="648"/>
                      <a:pt x="449" y="648"/>
                    </a:cubicBezTo>
                    <a:cubicBezTo>
                      <a:pt x="511" y="670"/>
                      <a:pt x="511" y="670"/>
                      <a:pt x="511" y="670"/>
                    </a:cubicBezTo>
                    <a:cubicBezTo>
                      <a:pt x="1267" y="903"/>
                      <a:pt x="1267" y="903"/>
                      <a:pt x="1267" y="903"/>
                    </a:cubicBezTo>
                    <a:cubicBezTo>
                      <a:pt x="2023" y="670"/>
                      <a:pt x="2023" y="670"/>
                      <a:pt x="2023" y="670"/>
                    </a:cubicBezTo>
                    <a:cubicBezTo>
                      <a:pt x="2534" y="487"/>
                      <a:pt x="2534" y="487"/>
                      <a:pt x="2534" y="487"/>
                    </a:cubicBezTo>
                    <a:cubicBezTo>
                      <a:pt x="1267" y="0"/>
                      <a:pt x="1267" y="0"/>
                      <a:pt x="1267" y="0"/>
                    </a:cubicBezTo>
                    <a:lnTo>
                      <a:pt x="0" y="487"/>
                    </a:lnTo>
                    <a:close/>
                    <a:moveTo>
                      <a:pt x="0" y="487"/>
                    </a:moveTo>
                    <a:cubicBezTo>
                      <a:pt x="0" y="487"/>
                      <a:pt x="0" y="487"/>
                      <a:pt x="0" y="487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7219737" y="1716077"/>
              <a:ext cx="312252" cy="268086"/>
              <a:chOff x="-10958150" y="2283573"/>
              <a:chExt cx="1762135" cy="1512888"/>
            </a:xfrm>
            <a:solidFill>
              <a:schemeClr val="accent4"/>
            </a:solidFill>
          </p:grpSpPr>
          <p:sp>
            <p:nvSpPr>
              <p:cNvPr id="14" name="Freeform 15"/>
              <p:cNvSpPr>
                <a:spLocks noEditPoints="1"/>
              </p:cNvSpPr>
              <p:nvPr/>
            </p:nvSpPr>
            <p:spPr bwMode="auto">
              <a:xfrm>
                <a:off x="-10958150" y="3167809"/>
                <a:ext cx="1762135" cy="628652"/>
              </a:xfrm>
              <a:custGeom>
                <a:avLst/>
                <a:gdLst>
                  <a:gd name="T0" fmla="*/ 292 w 467"/>
                  <a:gd name="T1" fmla="*/ 41 h 166"/>
                  <a:gd name="T2" fmla="*/ 287 w 467"/>
                  <a:gd name="T3" fmla="*/ 53 h 166"/>
                  <a:gd name="T4" fmla="*/ 275 w 467"/>
                  <a:gd name="T5" fmla="*/ 58 h 166"/>
                  <a:gd name="T6" fmla="*/ 192 w 467"/>
                  <a:gd name="T7" fmla="*/ 58 h 166"/>
                  <a:gd name="T8" fmla="*/ 180 w 467"/>
                  <a:gd name="T9" fmla="*/ 53 h 166"/>
                  <a:gd name="T10" fmla="*/ 175 w 467"/>
                  <a:gd name="T11" fmla="*/ 41 h 166"/>
                  <a:gd name="T12" fmla="*/ 175 w 467"/>
                  <a:gd name="T13" fmla="*/ 0 h 166"/>
                  <a:gd name="T14" fmla="*/ 0 w 467"/>
                  <a:gd name="T15" fmla="*/ 0 h 166"/>
                  <a:gd name="T16" fmla="*/ 0 w 467"/>
                  <a:gd name="T17" fmla="*/ 125 h 166"/>
                  <a:gd name="T18" fmla="*/ 12 w 467"/>
                  <a:gd name="T19" fmla="*/ 154 h 166"/>
                  <a:gd name="T20" fmla="*/ 42 w 467"/>
                  <a:gd name="T21" fmla="*/ 166 h 166"/>
                  <a:gd name="T22" fmla="*/ 425 w 467"/>
                  <a:gd name="T23" fmla="*/ 166 h 166"/>
                  <a:gd name="T24" fmla="*/ 455 w 467"/>
                  <a:gd name="T25" fmla="*/ 154 h 166"/>
                  <a:gd name="T26" fmla="*/ 467 w 467"/>
                  <a:gd name="T27" fmla="*/ 125 h 166"/>
                  <a:gd name="T28" fmla="*/ 467 w 467"/>
                  <a:gd name="T29" fmla="*/ 0 h 166"/>
                  <a:gd name="T30" fmla="*/ 292 w 467"/>
                  <a:gd name="T31" fmla="*/ 0 h 166"/>
                  <a:gd name="T32" fmla="*/ 292 w 467"/>
                  <a:gd name="T33" fmla="*/ 41 h 166"/>
                  <a:gd name="T34" fmla="*/ 292 w 467"/>
                  <a:gd name="T35" fmla="*/ 41 h 166"/>
                  <a:gd name="T36" fmla="*/ 292 w 467"/>
                  <a:gd name="T37" fmla="*/ 41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67" h="166">
                    <a:moveTo>
                      <a:pt x="292" y="41"/>
                    </a:moveTo>
                    <a:cubicBezTo>
                      <a:pt x="292" y="46"/>
                      <a:pt x="290" y="50"/>
                      <a:pt x="287" y="53"/>
                    </a:cubicBezTo>
                    <a:cubicBezTo>
                      <a:pt x="284" y="56"/>
                      <a:pt x="280" y="58"/>
                      <a:pt x="275" y="58"/>
                    </a:cubicBezTo>
                    <a:cubicBezTo>
                      <a:pt x="192" y="58"/>
                      <a:pt x="192" y="58"/>
                      <a:pt x="192" y="58"/>
                    </a:cubicBezTo>
                    <a:cubicBezTo>
                      <a:pt x="187" y="58"/>
                      <a:pt x="183" y="56"/>
                      <a:pt x="180" y="53"/>
                    </a:cubicBezTo>
                    <a:cubicBezTo>
                      <a:pt x="177" y="50"/>
                      <a:pt x="175" y="46"/>
                      <a:pt x="175" y="41"/>
                    </a:cubicBezTo>
                    <a:cubicBezTo>
                      <a:pt x="175" y="0"/>
                      <a:pt x="175" y="0"/>
                      <a:pt x="17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25"/>
                      <a:pt x="0" y="125"/>
                      <a:pt x="0" y="125"/>
                    </a:cubicBezTo>
                    <a:cubicBezTo>
                      <a:pt x="0" y="136"/>
                      <a:pt x="4" y="146"/>
                      <a:pt x="12" y="154"/>
                    </a:cubicBezTo>
                    <a:cubicBezTo>
                      <a:pt x="20" y="162"/>
                      <a:pt x="30" y="166"/>
                      <a:pt x="42" y="166"/>
                    </a:cubicBezTo>
                    <a:cubicBezTo>
                      <a:pt x="425" y="166"/>
                      <a:pt x="425" y="166"/>
                      <a:pt x="425" y="166"/>
                    </a:cubicBezTo>
                    <a:cubicBezTo>
                      <a:pt x="437" y="166"/>
                      <a:pt x="447" y="162"/>
                      <a:pt x="455" y="154"/>
                    </a:cubicBezTo>
                    <a:cubicBezTo>
                      <a:pt x="463" y="146"/>
                      <a:pt x="467" y="136"/>
                      <a:pt x="467" y="125"/>
                    </a:cubicBezTo>
                    <a:cubicBezTo>
                      <a:pt x="467" y="0"/>
                      <a:pt x="467" y="0"/>
                      <a:pt x="467" y="0"/>
                    </a:cubicBezTo>
                    <a:cubicBezTo>
                      <a:pt x="292" y="0"/>
                      <a:pt x="292" y="0"/>
                      <a:pt x="292" y="0"/>
                    </a:cubicBezTo>
                    <a:lnTo>
                      <a:pt x="292" y="41"/>
                    </a:lnTo>
                    <a:close/>
                    <a:moveTo>
                      <a:pt x="292" y="41"/>
                    </a:moveTo>
                    <a:cubicBezTo>
                      <a:pt x="292" y="41"/>
                      <a:pt x="292" y="41"/>
                      <a:pt x="292" y="41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7"/>
              <p:cNvSpPr>
                <a:spLocks noEditPoints="1"/>
              </p:cNvSpPr>
              <p:nvPr/>
            </p:nvSpPr>
            <p:spPr bwMode="auto">
              <a:xfrm>
                <a:off x="-10958150" y="2283573"/>
                <a:ext cx="1762135" cy="790575"/>
              </a:xfrm>
              <a:custGeom>
                <a:avLst/>
                <a:gdLst>
                  <a:gd name="T0" fmla="*/ 455 w 467"/>
                  <a:gd name="T1" fmla="*/ 79 h 209"/>
                  <a:gd name="T2" fmla="*/ 425 w 467"/>
                  <a:gd name="T3" fmla="*/ 67 h 209"/>
                  <a:gd name="T4" fmla="*/ 334 w 467"/>
                  <a:gd name="T5" fmla="*/ 67 h 209"/>
                  <a:gd name="T6" fmla="*/ 334 w 467"/>
                  <a:gd name="T7" fmla="*/ 25 h 209"/>
                  <a:gd name="T8" fmla="*/ 326 w 467"/>
                  <a:gd name="T9" fmla="*/ 7 h 209"/>
                  <a:gd name="T10" fmla="*/ 309 w 467"/>
                  <a:gd name="T11" fmla="*/ 0 h 209"/>
                  <a:gd name="T12" fmla="*/ 159 w 467"/>
                  <a:gd name="T13" fmla="*/ 0 h 209"/>
                  <a:gd name="T14" fmla="*/ 141 w 467"/>
                  <a:gd name="T15" fmla="*/ 7 h 209"/>
                  <a:gd name="T16" fmla="*/ 133 w 467"/>
                  <a:gd name="T17" fmla="*/ 25 h 209"/>
                  <a:gd name="T18" fmla="*/ 133 w 467"/>
                  <a:gd name="T19" fmla="*/ 67 h 209"/>
                  <a:gd name="T20" fmla="*/ 42 w 467"/>
                  <a:gd name="T21" fmla="*/ 67 h 209"/>
                  <a:gd name="T22" fmla="*/ 12 w 467"/>
                  <a:gd name="T23" fmla="*/ 79 h 209"/>
                  <a:gd name="T24" fmla="*/ 0 w 467"/>
                  <a:gd name="T25" fmla="*/ 108 h 209"/>
                  <a:gd name="T26" fmla="*/ 0 w 467"/>
                  <a:gd name="T27" fmla="*/ 209 h 209"/>
                  <a:gd name="T28" fmla="*/ 467 w 467"/>
                  <a:gd name="T29" fmla="*/ 209 h 209"/>
                  <a:gd name="T30" fmla="*/ 467 w 467"/>
                  <a:gd name="T31" fmla="*/ 108 h 209"/>
                  <a:gd name="T32" fmla="*/ 455 w 467"/>
                  <a:gd name="T33" fmla="*/ 79 h 209"/>
                  <a:gd name="T34" fmla="*/ 300 w 467"/>
                  <a:gd name="T35" fmla="*/ 67 h 209"/>
                  <a:gd name="T36" fmla="*/ 167 w 467"/>
                  <a:gd name="T37" fmla="*/ 67 h 209"/>
                  <a:gd name="T38" fmla="*/ 167 w 467"/>
                  <a:gd name="T39" fmla="*/ 33 h 209"/>
                  <a:gd name="T40" fmla="*/ 300 w 467"/>
                  <a:gd name="T41" fmla="*/ 33 h 209"/>
                  <a:gd name="T42" fmla="*/ 300 w 467"/>
                  <a:gd name="T43" fmla="*/ 67 h 209"/>
                  <a:gd name="T44" fmla="*/ 300 w 467"/>
                  <a:gd name="T45" fmla="*/ 67 h 209"/>
                  <a:gd name="T46" fmla="*/ 300 w 467"/>
                  <a:gd name="T47" fmla="*/ 67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67" h="209">
                    <a:moveTo>
                      <a:pt x="455" y="79"/>
                    </a:moveTo>
                    <a:cubicBezTo>
                      <a:pt x="447" y="71"/>
                      <a:pt x="437" y="67"/>
                      <a:pt x="425" y="67"/>
                    </a:cubicBezTo>
                    <a:cubicBezTo>
                      <a:pt x="334" y="67"/>
                      <a:pt x="334" y="67"/>
                      <a:pt x="334" y="67"/>
                    </a:cubicBezTo>
                    <a:cubicBezTo>
                      <a:pt x="334" y="25"/>
                      <a:pt x="334" y="25"/>
                      <a:pt x="334" y="25"/>
                    </a:cubicBezTo>
                    <a:cubicBezTo>
                      <a:pt x="334" y="18"/>
                      <a:pt x="331" y="12"/>
                      <a:pt x="326" y="7"/>
                    </a:cubicBezTo>
                    <a:cubicBezTo>
                      <a:pt x="322" y="2"/>
                      <a:pt x="316" y="0"/>
                      <a:pt x="309" y="0"/>
                    </a:cubicBezTo>
                    <a:cubicBezTo>
                      <a:pt x="159" y="0"/>
                      <a:pt x="159" y="0"/>
                      <a:pt x="159" y="0"/>
                    </a:cubicBezTo>
                    <a:cubicBezTo>
                      <a:pt x="152" y="0"/>
                      <a:pt x="146" y="2"/>
                      <a:pt x="141" y="7"/>
                    </a:cubicBezTo>
                    <a:cubicBezTo>
                      <a:pt x="136" y="12"/>
                      <a:pt x="133" y="18"/>
                      <a:pt x="133" y="25"/>
                    </a:cubicBezTo>
                    <a:cubicBezTo>
                      <a:pt x="133" y="67"/>
                      <a:pt x="133" y="67"/>
                      <a:pt x="133" y="67"/>
                    </a:cubicBezTo>
                    <a:cubicBezTo>
                      <a:pt x="42" y="67"/>
                      <a:pt x="42" y="67"/>
                      <a:pt x="42" y="67"/>
                    </a:cubicBezTo>
                    <a:cubicBezTo>
                      <a:pt x="30" y="67"/>
                      <a:pt x="20" y="71"/>
                      <a:pt x="12" y="79"/>
                    </a:cubicBezTo>
                    <a:cubicBezTo>
                      <a:pt x="4" y="87"/>
                      <a:pt x="0" y="97"/>
                      <a:pt x="0" y="108"/>
                    </a:cubicBezTo>
                    <a:cubicBezTo>
                      <a:pt x="0" y="209"/>
                      <a:pt x="0" y="209"/>
                      <a:pt x="0" y="209"/>
                    </a:cubicBezTo>
                    <a:cubicBezTo>
                      <a:pt x="467" y="209"/>
                      <a:pt x="467" y="209"/>
                      <a:pt x="467" y="209"/>
                    </a:cubicBezTo>
                    <a:cubicBezTo>
                      <a:pt x="467" y="108"/>
                      <a:pt x="467" y="108"/>
                      <a:pt x="467" y="108"/>
                    </a:cubicBezTo>
                    <a:cubicBezTo>
                      <a:pt x="467" y="97"/>
                      <a:pt x="463" y="87"/>
                      <a:pt x="455" y="79"/>
                    </a:cubicBezTo>
                    <a:close/>
                    <a:moveTo>
                      <a:pt x="300" y="67"/>
                    </a:moveTo>
                    <a:cubicBezTo>
                      <a:pt x="167" y="67"/>
                      <a:pt x="167" y="67"/>
                      <a:pt x="167" y="67"/>
                    </a:cubicBezTo>
                    <a:cubicBezTo>
                      <a:pt x="167" y="33"/>
                      <a:pt x="167" y="33"/>
                      <a:pt x="167" y="33"/>
                    </a:cubicBezTo>
                    <a:cubicBezTo>
                      <a:pt x="300" y="33"/>
                      <a:pt x="300" y="33"/>
                      <a:pt x="300" y="33"/>
                    </a:cubicBezTo>
                    <a:lnTo>
                      <a:pt x="300" y="67"/>
                    </a:lnTo>
                    <a:close/>
                    <a:moveTo>
                      <a:pt x="300" y="67"/>
                    </a:moveTo>
                    <a:cubicBezTo>
                      <a:pt x="300" y="67"/>
                      <a:pt x="300" y="67"/>
                      <a:pt x="300" y="67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" name="Oval 11"/>
            <p:cNvSpPr/>
            <p:nvPr/>
          </p:nvSpPr>
          <p:spPr>
            <a:xfrm>
              <a:off x="4790347" y="1783207"/>
              <a:ext cx="164463" cy="164463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0342855" y="1783206"/>
              <a:ext cx="164463" cy="164463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4289817" y="251342"/>
            <a:ext cx="7699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3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Aleksa Piljević</a:t>
            </a:r>
            <a:r>
              <a:rPr lang="en-US" sz="3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– </a:t>
            </a:r>
            <a:r>
              <a:rPr lang="sr-Latn-RS" sz="3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Software Developer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4390776" y="1015497"/>
            <a:ext cx="377014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135774" y="1169967"/>
            <a:ext cx="2324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200" dirty="0">
                <a:solidFill>
                  <a:schemeClr val="bg1">
                    <a:lumMod val="50000"/>
                  </a:schemeClr>
                </a:solidFill>
              </a:rPr>
              <a:t>2011-2015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262734" y="1158207"/>
            <a:ext cx="2324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200" dirty="0">
                <a:solidFill>
                  <a:schemeClr val="bg1">
                    <a:lumMod val="50000"/>
                  </a:schemeClr>
                </a:solidFill>
              </a:rPr>
              <a:t>2015-2016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672949" y="1158206"/>
            <a:ext cx="2324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200" dirty="0">
                <a:solidFill>
                  <a:schemeClr val="bg1">
                    <a:lumMod val="50000"/>
                  </a:schemeClr>
                </a:solidFill>
              </a:rPr>
              <a:t>Okt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2015-</a:t>
            </a:r>
            <a:r>
              <a:rPr lang="sr-Latn-RS" sz="1200" dirty="0">
                <a:solidFill>
                  <a:schemeClr val="bg1">
                    <a:lumMod val="50000"/>
                  </a:schemeClr>
                </a:solidFill>
              </a:rPr>
              <a:t>Danas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44073" y="1868576"/>
            <a:ext cx="2095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000" b="1" dirty="0">
                <a:solidFill>
                  <a:schemeClr val="bg1">
                    <a:lumMod val="50000"/>
                  </a:schemeClr>
                </a:solidFill>
              </a:rPr>
              <a:t>Teh. Fak. “Mihajlo Pupin”</a:t>
            </a:r>
            <a:endParaRPr lang="en-US" sz="10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sr-Latn-RS" sz="1000" dirty="0">
                <a:solidFill>
                  <a:schemeClr val="bg1">
                    <a:lumMod val="50000"/>
                  </a:schemeClr>
                </a:solidFill>
              </a:rPr>
              <a:t>Diplomske studije</a:t>
            </a:r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377034" y="1868576"/>
            <a:ext cx="2095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000" b="1" dirty="0">
                <a:solidFill>
                  <a:schemeClr val="bg1">
                    <a:lumMod val="50000"/>
                  </a:schemeClr>
                </a:solidFill>
              </a:rPr>
              <a:t>Teh. Fak. “Mihajlo Pupin”</a:t>
            </a:r>
            <a:endParaRPr lang="en-US" sz="10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sr-Latn-RS" sz="1000" dirty="0">
                <a:solidFill>
                  <a:schemeClr val="bg1">
                    <a:lumMod val="50000"/>
                  </a:schemeClr>
                </a:solidFill>
              </a:rPr>
              <a:t>Master studije</a:t>
            </a:r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11102" y="1863627"/>
            <a:ext cx="2095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000" b="1" dirty="0">
                <a:solidFill>
                  <a:schemeClr val="bg1">
                    <a:lumMod val="50000"/>
                  </a:schemeClr>
                </a:solidFill>
              </a:rPr>
              <a:t>Keramika Jovanović </a:t>
            </a:r>
            <a:r>
              <a:rPr lang="sr-Latn-RS" sz="1000" b="1" dirty="0" err="1">
                <a:solidFill>
                  <a:schemeClr val="bg1">
                    <a:lumMod val="50000"/>
                  </a:schemeClr>
                </a:solidFill>
              </a:rPr>
              <a:t>doo</a:t>
            </a:r>
            <a:endParaRPr lang="en-US" sz="10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sr-Latn-RS" sz="1000" dirty="0" err="1">
                <a:solidFill>
                  <a:schemeClr val="bg1">
                    <a:lumMod val="50000"/>
                  </a:schemeClr>
                </a:solidFill>
              </a:rPr>
              <a:t>Web</a:t>
            </a:r>
            <a:r>
              <a:rPr lang="sr-Latn-RS" sz="1000" dirty="0">
                <a:solidFill>
                  <a:schemeClr val="bg1">
                    <a:lumMod val="50000"/>
                  </a:schemeClr>
                </a:solidFill>
              </a:rPr>
              <a:t> &amp; </a:t>
            </a:r>
            <a:r>
              <a:rPr lang="sr-Latn-RS" sz="1000" dirty="0" err="1">
                <a:solidFill>
                  <a:schemeClr val="bg1">
                    <a:lumMod val="50000"/>
                  </a:schemeClr>
                </a:solidFill>
              </a:rPr>
              <a:t>Software</a:t>
            </a:r>
            <a:r>
              <a:rPr lang="sr-Latn-RS" sz="1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r-Latn-RS" sz="1000" dirty="0" err="1">
                <a:solidFill>
                  <a:schemeClr val="bg1">
                    <a:lumMod val="50000"/>
                  </a:schemeClr>
                </a:solidFill>
              </a:rPr>
              <a:t>Developer</a:t>
            </a:r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726282" y="5187731"/>
            <a:ext cx="4961887" cy="201373"/>
            <a:chOff x="5509125" y="3277992"/>
            <a:chExt cx="4961887" cy="201373"/>
          </a:xfrm>
        </p:grpSpPr>
        <p:sp>
          <p:nvSpPr>
            <p:cNvPr id="38" name="Rounded Rectangle 37"/>
            <p:cNvSpPr/>
            <p:nvPr/>
          </p:nvSpPr>
          <p:spPr>
            <a:xfrm>
              <a:off x="5509125" y="3278193"/>
              <a:ext cx="4961887" cy="201172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5509125" y="3277992"/>
              <a:ext cx="4810583" cy="201373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726282" y="5657528"/>
            <a:ext cx="4961887" cy="201172"/>
            <a:chOff x="5509125" y="3915923"/>
            <a:chExt cx="4961887" cy="201172"/>
          </a:xfrm>
        </p:grpSpPr>
        <p:sp>
          <p:nvSpPr>
            <p:cNvPr id="41" name="Rounded Rectangle 40"/>
            <p:cNvSpPr/>
            <p:nvPr/>
          </p:nvSpPr>
          <p:spPr>
            <a:xfrm>
              <a:off x="5509125" y="3915923"/>
              <a:ext cx="4961887" cy="201172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5509125" y="3924591"/>
              <a:ext cx="4682992" cy="192503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726282" y="6120189"/>
            <a:ext cx="4961887" cy="201172"/>
            <a:chOff x="5509125" y="4399984"/>
            <a:chExt cx="4961887" cy="201172"/>
          </a:xfrm>
        </p:grpSpPr>
        <p:sp>
          <p:nvSpPr>
            <p:cNvPr id="44" name="Rounded Rectangle 43"/>
            <p:cNvSpPr/>
            <p:nvPr/>
          </p:nvSpPr>
          <p:spPr>
            <a:xfrm>
              <a:off x="5509125" y="4399984"/>
              <a:ext cx="4961887" cy="201172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5509125" y="4424456"/>
              <a:ext cx="4459709" cy="176699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4261164" y="5568031"/>
            <a:ext cx="8370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600" b="1" dirty="0">
                <a:solidFill>
                  <a:schemeClr val="bg1">
                    <a:lumMod val="50000"/>
                  </a:schemeClr>
                </a:solidFill>
              </a:rPr>
              <a:t>MySQL</a:t>
            </a:r>
            <a:endParaRPr 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261164" y="6036109"/>
            <a:ext cx="437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600" b="1" dirty="0">
                <a:solidFill>
                  <a:schemeClr val="bg1">
                    <a:lumMod val="50000"/>
                  </a:schemeClr>
                </a:solidFill>
              </a:rPr>
              <a:t>C#</a:t>
            </a:r>
            <a:endParaRPr 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261164" y="5097525"/>
            <a:ext cx="5709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600" b="1" dirty="0">
                <a:solidFill>
                  <a:schemeClr val="bg1">
                    <a:lumMod val="50000"/>
                  </a:schemeClr>
                </a:solidFill>
              </a:rPr>
              <a:t>PHP</a:t>
            </a:r>
            <a:endParaRPr 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0821127" y="5097525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>
                <a:solidFill>
                  <a:schemeClr val="accent1"/>
                </a:solidFill>
              </a:rPr>
              <a:t>95</a:t>
            </a:r>
            <a:r>
              <a:rPr lang="en-US" b="1" dirty="0">
                <a:solidFill>
                  <a:schemeClr val="accent1"/>
                </a:solidFill>
              </a:rPr>
              <a:t>%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0821126" y="5579202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9</a:t>
            </a:r>
            <a:r>
              <a:rPr lang="sr-Latn-RS" b="1" dirty="0">
                <a:solidFill>
                  <a:schemeClr val="accent2"/>
                </a:solidFill>
              </a:rPr>
              <a:t>3</a:t>
            </a:r>
            <a:r>
              <a:rPr lang="en-US" b="1" dirty="0">
                <a:solidFill>
                  <a:schemeClr val="accent2"/>
                </a:solidFill>
              </a:rPr>
              <a:t>%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821125" y="6036109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>
                <a:solidFill>
                  <a:schemeClr val="accent3"/>
                </a:solidFill>
              </a:rPr>
              <a:t>9</a:t>
            </a:r>
            <a:r>
              <a:rPr lang="en-US" b="1" dirty="0">
                <a:solidFill>
                  <a:schemeClr val="accent3"/>
                </a:solidFill>
              </a:rPr>
              <a:t>0%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267176" y="4422415"/>
            <a:ext cx="108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>
                <a:solidFill>
                  <a:schemeClr val="bg1">
                    <a:lumMod val="50000"/>
                  </a:schemeClr>
                </a:solidFill>
              </a:rPr>
              <a:t>VEŠTINE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4369463" y="4940810"/>
            <a:ext cx="6976404" cy="0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Placeholder 58" descr="aleksa-piljevic-ok.jpg"/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1909" r="1909"/>
          <a:stretch>
            <a:fillRect/>
          </a:stretch>
        </p:blipFill>
        <p:spPr/>
      </p:pic>
      <p:sp>
        <p:nvSpPr>
          <p:cNvPr id="61" name="Freeform 492"/>
          <p:cNvSpPr>
            <a:spLocks noEditPoints="1"/>
          </p:cNvSpPr>
          <p:nvPr/>
        </p:nvSpPr>
        <p:spPr bwMode="auto">
          <a:xfrm>
            <a:off x="9241981" y="1512861"/>
            <a:ext cx="411593" cy="206140"/>
          </a:xfrm>
          <a:custGeom>
            <a:avLst/>
            <a:gdLst>
              <a:gd name="T0" fmla="*/ 0 w 2534"/>
              <a:gd name="T1" fmla="*/ 487 h 1268"/>
              <a:gd name="T2" fmla="*/ 270 w 2534"/>
              <a:gd name="T3" fmla="*/ 584 h 1268"/>
              <a:gd name="T4" fmla="*/ 293 w 2534"/>
              <a:gd name="T5" fmla="*/ 535 h 1268"/>
              <a:gd name="T6" fmla="*/ 392 w 2534"/>
              <a:gd name="T7" fmla="*/ 526 h 1268"/>
              <a:gd name="T8" fmla="*/ 406 w 2534"/>
              <a:gd name="T9" fmla="*/ 541 h 1268"/>
              <a:gd name="T10" fmla="*/ 321 w 2534"/>
              <a:gd name="T11" fmla="*/ 561 h 1268"/>
              <a:gd name="T12" fmla="*/ 309 w 2534"/>
              <a:gd name="T13" fmla="*/ 598 h 1268"/>
              <a:gd name="T14" fmla="*/ 145 w 2534"/>
              <a:gd name="T15" fmla="*/ 1196 h 1268"/>
              <a:gd name="T16" fmla="*/ 385 w 2534"/>
              <a:gd name="T17" fmla="*/ 1196 h 1268"/>
              <a:gd name="T18" fmla="*/ 417 w 2534"/>
              <a:gd name="T19" fmla="*/ 659 h 1268"/>
              <a:gd name="T20" fmla="*/ 417 w 2534"/>
              <a:gd name="T21" fmla="*/ 614 h 1268"/>
              <a:gd name="T22" fmla="*/ 595 w 2534"/>
              <a:gd name="T23" fmla="*/ 574 h 1268"/>
              <a:gd name="T24" fmla="*/ 583 w 2534"/>
              <a:gd name="T25" fmla="*/ 605 h 1268"/>
              <a:gd name="T26" fmla="*/ 449 w 2534"/>
              <a:gd name="T27" fmla="*/ 648 h 1268"/>
              <a:gd name="T28" fmla="*/ 511 w 2534"/>
              <a:gd name="T29" fmla="*/ 670 h 1268"/>
              <a:gd name="T30" fmla="*/ 1267 w 2534"/>
              <a:gd name="T31" fmla="*/ 903 h 1268"/>
              <a:gd name="T32" fmla="*/ 2023 w 2534"/>
              <a:gd name="T33" fmla="*/ 670 h 1268"/>
              <a:gd name="T34" fmla="*/ 2534 w 2534"/>
              <a:gd name="T35" fmla="*/ 487 h 1268"/>
              <a:gd name="T36" fmla="*/ 1267 w 2534"/>
              <a:gd name="T37" fmla="*/ 0 h 1268"/>
              <a:gd name="T38" fmla="*/ 0 w 2534"/>
              <a:gd name="T39" fmla="*/ 487 h 1268"/>
              <a:gd name="T40" fmla="*/ 0 w 2534"/>
              <a:gd name="T41" fmla="*/ 487 h 1268"/>
              <a:gd name="T42" fmla="*/ 0 w 2534"/>
              <a:gd name="T43" fmla="*/ 487 h 1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534" h="1268">
                <a:moveTo>
                  <a:pt x="0" y="487"/>
                </a:moveTo>
                <a:cubicBezTo>
                  <a:pt x="270" y="584"/>
                  <a:pt x="270" y="584"/>
                  <a:pt x="270" y="584"/>
                </a:cubicBezTo>
                <a:cubicBezTo>
                  <a:pt x="293" y="535"/>
                  <a:pt x="293" y="535"/>
                  <a:pt x="293" y="535"/>
                </a:cubicBezTo>
                <a:cubicBezTo>
                  <a:pt x="392" y="526"/>
                  <a:pt x="392" y="526"/>
                  <a:pt x="392" y="526"/>
                </a:cubicBezTo>
                <a:cubicBezTo>
                  <a:pt x="406" y="541"/>
                  <a:pt x="406" y="541"/>
                  <a:pt x="406" y="541"/>
                </a:cubicBezTo>
                <a:cubicBezTo>
                  <a:pt x="321" y="561"/>
                  <a:pt x="321" y="561"/>
                  <a:pt x="321" y="561"/>
                </a:cubicBezTo>
                <a:cubicBezTo>
                  <a:pt x="309" y="598"/>
                  <a:pt x="309" y="598"/>
                  <a:pt x="309" y="598"/>
                </a:cubicBezTo>
                <a:cubicBezTo>
                  <a:pt x="309" y="598"/>
                  <a:pt x="117" y="1000"/>
                  <a:pt x="145" y="1196"/>
                </a:cubicBezTo>
                <a:cubicBezTo>
                  <a:pt x="145" y="1196"/>
                  <a:pt x="265" y="1268"/>
                  <a:pt x="385" y="1196"/>
                </a:cubicBezTo>
                <a:cubicBezTo>
                  <a:pt x="417" y="659"/>
                  <a:pt x="417" y="659"/>
                  <a:pt x="417" y="659"/>
                </a:cubicBezTo>
                <a:cubicBezTo>
                  <a:pt x="417" y="614"/>
                  <a:pt x="417" y="614"/>
                  <a:pt x="417" y="614"/>
                </a:cubicBezTo>
                <a:cubicBezTo>
                  <a:pt x="595" y="574"/>
                  <a:pt x="595" y="574"/>
                  <a:pt x="595" y="574"/>
                </a:cubicBezTo>
                <a:cubicBezTo>
                  <a:pt x="583" y="605"/>
                  <a:pt x="583" y="605"/>
                  <a:pt x="583" y="605"/>
                </a:cubicBezTo>
                <a:cubicBezTo>
                  <a:pt x="449" y="648"/>
                  <a:pt x="449" y="648"/>
                  <a:pt x="449" y="648"/>
                </a:cubicBezTo>
                <a:cubicBezTo>
                  <a:pt x="511" y="670"/>
                  <a:pt x="511" y="670"/>
                  <a:pt x="511" y="670"/>
                </a:cubicBezTo>
                <a:cubicBezTo>
                  <a:pt x="1267" y="903"/>
                  <a:pt x="1267" y="903"/>
                  <a:pt x="1267" y="903"/>
                </a:cubicBezTo>
                <a:cubicBezTo>
                  <a:pt x="2023" y="670"/>
                  <a:pt x="2023" y="670"/>
                  <a:pt x="2023" y="670"/>
                </a:cubicBezTo>
                <a:cubicBezTo>
                  <a:pt x="2534" y="487"/>
                  <a:pt x="2534" y="487"/>
                  <a:pt x="2534" y="487"/>
                </a:cubicBezTo>
                <a:cubicBezTo>
                  <a:pt x="1267" y="0"/>
                  <a:pt x="1267" y="0"/>
                  <a:pt x="1267" y="0"/>
                </a:cubicBezTo>
                <a:lnTo>
                  <a:pt x="0" y="487"/>
                </a:lnTo>
                <a:close/>
                <a:moveTo>
                  <a:pt x="0" y="487"/>
                </a:moveTo>
                <a:cubicBezTo>
                  <a:pt x="0" y="487"/>
                  <a:pt x="0" y="487"/>
                  <a:pt x="0" y="487"/>
                </a:cubicBezTo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Freeform 491"/>
          <p:cNvSpPr>
            <a:spLocks noEditPoints="1"/>
          </p:cNvSpPr>
          <p:nvPr/>
        </p:nvSpPr>
        <p:spPr bwMode="auto">
          <a:xfrm>
            <a:off x="9324958" y="1635611"/>
            <a:ext cx="245637" cy="116018"/>
          </a:xfrm>
          <a:custGeom>
            <a:avLst/>
            <a:gdLst>
              <a:gd name="T0" fmla="*/ 756 w 1512"/>
              <a:gd name="T1" fmla="*/ 232 h 714"/>
              <a:gd name="T2" fmla="*/ 0 w 1512"/>
              <a:gd name="T3" fmla="*/ 0 h 714"/>
              <a:gd name="T4" fmla="*/ 0 w 1512"/>
              <a:gd name="T5" fmla="*/ 388 h 714"/>
              <a:gd name="T6" fmla="*/ 756 w 1512"/>
              <a:gd name="T7" fmla="*/ 714 h 714"/>
              <a:gd name="T8" fmla="*/ 1512 w 1512"/>
              <a:gd name="T9" fmla="*/ 388 h 714"/>
              <a:gd name="T10" fmla="*/ 1512 w 1512"/>
              <a:gd name="T11" fmla="*/ 384 h 714"/>
              <a:gd name="T12" fmla="*/ 1512 w 1512"/>
              <a:gd name="T13" fmla="*/ 0 h 714"/>
              <a:gd name="T14" fmla="*/ 756 w 1512"/>
              <a:gd name="T15" fmla="*/ 232 h 714"/>
              <a:gd name="T16" fmla="*/ 756 w 1512"/>
              <a:gd name="T17" fmla="*/ 232 h 714"/>
              <a:gd name="T18" fmla="*/ 756 w 1512"/>
              <a:gd name="T19" fmla="*/ 232 h 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12" h="714">
                <a:moveTo>
                  <a:pt x="756" y="232"/>
                </a:moveTo>
                <a:cubicBezTo>
                  <a:pt x="0" y="0"/>
                  <a:pt x="0" y="0"/>
                  <a:pt x="0" y="0"/>
                </a:cubicBezTo>
                <a:cubicBezTo>
                  <a:pt x="0" y="388"/>
                  <a:pt x="0" y="388"/>
                  <a:pt x="0" y="388"/>
                </a:cubicBezTo>
                <a:cubicBezTo>
                  <a:pt x="0" y="568"/>
                  <a:pt x="339" y="714"/>
                  <a:pt x="756" y="714"/>
                </a:cubicBezTo>
                <a:cubicBezTo>
                  <a:pt x="1174" y="714"/>
                  <a:pt x="1512" y="568"/>
                  <a:pt x="1512" y="388"/>
                </a:cubicBezTo>
                <a:cubicBezTo>
                  <a:pt x="1512" y="387"/>
                  <a:pt x="1512" y="386"/>
                  <a:pt x="1512" y="384"/>
                </a:cubicBezTo>
                <a:cubicBezTo>
                  <a:pt x="1512" y="0"/>
                  <a:pt x="1512" y="0"/>
                  <a:pt x="1512" y="0"/>
                </a:cubicBezTo>
                <a:lnTo>
                  <a:pt x="756" y="232"/>
                </a:lnTo>
                <a:close/>
                <a:moveTo>
                  <a:pt x="756" y="232"/>
                </a:moveTo>
                <a:cubicBezTo>
                  <a:pt x="756" y="232"/>
                  <a:pt x="756" y="232"/>
                  <a:pt x="756" y="232"/>
                </a:cubicBezTo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Rectangle 4"/>
          <p:cNvSpPr/>
          <p:nvPr/>
        </p:nvSpPr>
        <p:spPr>
          <a:xfrm>
            <a:off x="4313938" y="2411317"/>
            <a:ext cx="101394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600" b="1" dirty="0">
                <a:solidFill>
                  <a:srgbClr val="2B1426"/>
                </a:solidFill>
                <a:latin typeface="Calibri Light" panose="020F0302020204030204" pitchFamily="34" charset="0"/>
              </a:rPr>
              <a:t>Keramika Jovanović doo </a:t>
            </a:r>
            <a:r>
              <a:rPr lang="sr-Latn-RS" sz="1600" dirty="0">
                <a:solidFill>
                  <a:srgbClr val="2B1426"/>
                </a:solidFill>
                <a:latin typeface="Calibri Light" panose="020F0302020204030204" pitchFamily="34" charset="0"/>
              </a:rPr>
              <a:t>je osnovana januara 1994. godine u Zrenjaninu.</a:t>
            </a:r>
          </a:p>
          <a:p>
            <a:endParaRPr lang="sr-Latn-RS" sz="1600" dirty="0">
              <a:solidFill>
                <a:srgbClr val="2B1426"/>
              </a:solidFill>
              <a:latin typeface="Calibri Light" panose="020F0302020204030204" pitchFamily="34" charset="0"/>
            </a:endParaRPr>
          </a:p>
          <a:p>
            <a:r>
              <a:rPr lang="sr-Latn-RS" sz="1600" dirty="0">
                <a:solidFill>
                  <a:srgbClr val="2B1426"/>
                </a:solidFill>
                <a:latin typeface="Calibri Light" panose="020F0302020204030204" pitchFamily="34" charset="0"/>
              </a:rPr>
              <a:t>2007. godine postaje lider u prodaji keramičkih pločica domaćih proizvođača.</a:t>
            </a:r>
          </a:p>
          <a:p>
            <a:endParaRPr lang="sr-Latn-RS" sz="1600" dirty="0">
              <a:solidFill>
                <a:srgbClr val="2B1426"/>
              </a:solidFill>
              <a:latin typeface="Calibri Light" panose="020F0302020204030204" pitchFamily="34" charset="0"/>
            </a:endParaRPr>
          </a:p>
          <a:p>
            <a:r>
              <a:rPr lang="sr-Latn-RS" sz="1600" dirty="0">
                <a:solidFill>
                  <a:srgbClr val="2B1426"/>
                </a:solidFill>
                <a:latin typeface="Calibri Light" panose="020F0302020204030204" pitchFamily="34" charset="0"/>
              </a:rPr>
              <a:t>KO SU NAŠI KUPCI?</a:t>
            </a:r>
          </a:p>
          <a:p>
            <a:r>
              <a:rPr lang="sr-Latn-RS" sz="1600" dirty="0">
                <a:solidFill>
                  <a:srgbClr val="2B1426"/>
                </a:solidFill>
                <a:latin typeface="Calibri Light" panose="020F0302020204030204" pitchFamily="34" charset="0"/>
              </a:rPr>
              <a:t>Svi oni koji prepoznaju lepotu i eleganciju koju pružamo uz dovoljno mogućnosti da se izraze </a:t>
            </a:r>
          </a:p>
          <a:p>
            <a:r>
              <a:rPr lang="sr-Latn-RS" sz="1600" dirty="0">
                <a:solidFill>
                  <a:srgbClr val="2B1426"/>
                </a:solidFill>
                <a:latin typeface="Calibri Light" panose="020F0302020204030204" pitchFamily="34" charset="0"/>
              </a:rPr>
              <a:t>kao pojedinci.</a:t>
            </a:r>
          </a:p>
        </p:txBody>
      </p:sp>
    </p:spTree>
    <p:extLst>
      <p:ext uri="{BB962C8B-B14F-4D97-AF65-F5344CB8AC3E}">
        <p14:creationId xmlns:p14="http://schemas.microsoft.com/office/powerpoint/2010/main" val="45520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25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75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25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75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25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75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25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5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/>
      <p:bldP spid="32" grpId="0"/>
      <p:bldP spid="33" grpId="0"/>
      <p:bldP spid="34" grpId="0"/>
      <p:bldP spid="36" grpId="0"/>
      <p:bldP spid="49" grpId="0"/>
      <p:bldP spid="51" grpId="0"/>
      <p:bldP spid="52" grpId="0"/>
      <p:bldP spid="53" grpId="0"/>
      <p:bldP spid="54" grpId="0"/>
      <p:bldP spid="55" grpId="0"/>
      <p:bldP spid="57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15928" y="656912"/>
            <a:ext cx="54312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4400" dirty="0">
                <a:solidFill>
                  <a:schemeClr val="accent2"/>
                </a:solidFill>
                <a:latin typeface="+mj-lt"/>
              </a:rPr>
              <a:t>Pre i posle zaposlenja</a:t>
            </a:r>
            <a:endParaRPr lang="en-US" sz="4400" dirty="0">
              <a:solidFill>
                <a:schemeClr val="accent2"/>
              </a:solidFill>
              <a:latin typeface="+mj-lt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5235448" y="1595687"/>
            <a:ext cx="172110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820229" y="1710280"/>
            <a:ext cx="1013942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2800" dirty="0">
                <a:solidFill>
                  <a:srgbClr val="2B1426"/>
                </a:solidFill>
                <a:latin typeface="Calibri Light" panose="020F0302020204030204" pitchFamily="34" charset="0"/>
              </a:rPr>
              <a:t>Odlazak u Ameriku veliko iskustvo i veliki podsticaj.</a:t>
            </a:r>
          </a:p>
          <a:p>
            <a:endParaRPr lang="sr-Latn-RS" sz="2800" dirty="0">
              <a:solidFill>
                <a:srgbClr val="2B1426"/>
              </a:solidFill>
              <a:latin typeface="Calibri Light" panose="020F0302020204030204" pitchFamily="34" charset="0"/>
            </a:endParaRPr>
          </a:p>
          <a:p>
            <a:r>
              <a:rPr lang="sr-Latn-RS" sz="3600" b="1" dirty="0">
                <a:solidFill>
                  <a:srgbClr val="FF0000"/>
                </a:solidFill>
                <a:latin typeface="Calibri Light" panose="020F0302020204030204" pitchFamily="34" charset="0"/>
              </a:rPr>
              <a:t>Pronaći sebe u određenoj kategoriji struke.</a:t>
            </a:r>
          </a:p>
          <a:p>
            <a:endParaRPr lang="sr-Latn-RS" sz="2800" dirty="0">
              <a:solidFill>
                <a:srgbClr val="2B1426"/>
              </a:solidFill>
              <a:latin typeface="Calibri Light" panose="020F0302020204030204" pitchFamily="34" charset="0"/>
            </a:endParaRPr>
          </a:p>
          <a:p>
            <a:r>
              <a:rPr lang="sr-Latn-RS" sz="2800" dirty="0">
                <a:solidFill>
                  <a:srgbClr val="2B1426"/>
                </a:solidFill>
                <a:latin typeface="Calibri Light" panose="020F0302020204030204" pitchFamily="34" charset="0"/>
              </a:rPr>
              <a:t>Šta sam naučio na fakultetu i šta mi je sve bilo potrebno za posao?</a:t>
            </a:r>
          </a:p>
          <a:p>
            <a:endParaRPr lang="sr-Latn-RS" sz="2800" dirty="0">
              <a:solidFill>
                <a:srgbClr val="2B1426"/>
              </a:solidFill>
              <a:latin typeface="Calibri Light" panose="020F0302020204030204" pitchFamily="34" charset="0"/>
            </a:endParaRPr>
          </a:p>
          <a:p>
            <a:r>
              <a:rPr lang="sr-Latn-RS" sz="2800" dirty="0">
                <a:solidFill>
                  <a:srgbClr val="2B1426"/>
                </a:solidFill>
                <a:latin typeface="Calibri Light" panose="020F0302020204030204" pitchFamily="34" charset="0"/>
              </a:rPr>
              <a:t>Šta je sve potrebno uraditi pre zaposlenja?</a:t>
            </a:r>
          </a:p>
          <a:p>
            <a:endParaRPr lang="sr-Latn-RS" sz="2800" dirty="0">
              <a:solidFill>
                <a:srgbClr val="2B1426"/>
              </a:solidFill>
              <a:latin typeface="Calibri Light" panose="020F0302020204030204" pitchFamily="34" charset="0"/>
            </a:endParaRPr>
          </a:p>
          <a:p>
            <a:r>
              <a:rPr lang="sr-Latn-RS" sz="2800" dirty="0">
                <a:solidFill>
                  <a:srgbClr val="2B1426"/>
                </a:solidFill>
                <a:latin typeface="Calibri Light" panose="020F0302020204030204" pitchFamily="34" charset="0"/>
              </a:rPr>
              <a:t>Da li je Informatika samo programiranje?</a:t>
            </a:r>
          </a:p>
          <a:p>
            <a:endParaRPr lang="sr-Latn-RS" sz="2800" dirty="0">
              <a:solidFill>
                <a:srgbClr val="2B1426"/>
              </a:solidFill>
              <a:latin typeface="Calibri Light" panose="020F0302020204030204" pitchFamily="34" charset="0"/>
            </a:endParaRPr>
          </a:p>
          <a:p>
            <a:r>
              <a:rPr lang="sr-Latn-RS" sz="2800" dirty="0">
                <a:solidFill>
                  <a:srgbClr val="2B1426"/>
                </a:solidFill>
                <a:latin typeface="Calibri Light" panose="020F0302020204030204" pitchFamily="34" charset="0"/>
              </a:rPr>
              <a:t>Praksa, praksa, praksa…</a:t>
            </a:r>
          </a:p>
        </p:txBody>
      </p:sp>
    </p:spTree>
    <p:extLst>
      <p:ext uri="{BB962C8B-B14F-4D97-AF65-F5344CB8AC3E}">
        <p14:creationId xmlns:p14="http://schemas.microsoft.com/office/powerpoint/2010/main" val="268570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42997" y="282149"/>
            <a:ext cx="10515600" cy="95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b="1" dirty="0">
                <a:solidFill>
                  <a:schemeClr val="bg1">
                    <a:lumMod val="50000"/>
                  </a:schemeClr>
                </a:solidFill>
              </a:rPr>
              <a:t>5 </a:t>
            </a:r>
            <a:r>
              <a:rPr lang="sr-Latn-RS" b="1" dirty="0">
                <a:solidFill>
                  <a:schemeClr val="bg1">
                    <a:lumMod val="50000"/>
                  </a:schemeClr>
                </a:solidFill>
              </a:rPr>
              <a:t>ključnih stvari za uspešan biznis u 2017.</a:t>
            </a:r>
            <a:endParaRPr lang="id-ID" b="1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8" name="Group 3"/>
          <p:cNvGrpSpPr/>
          <p:nvPr/>
        </p:nvGrpSpPr>
        <p:grpSpPr>
          <a:xfrm>
            <a:off x="3951837" y="1934069"/>
            <a:ext cx="4270335" cy="3856500"/>
            <a:chOff x="3964716" y="1934069"/>
            <a:chExt cx="4270335" cy="3856500"/>
          </a:xfrm>
        </p:grpSpPr>
        <p:grpSp>
          <p:nvGrpSpPr>
            <p:cNvPr id="9" name="Group 213"/>
            <p:cNvGrpSpPr/>
            <p:nvPr/>
          </p:nvGrpSpPr>
          <p:grpSpPr>
            <a:xfrm>
              <a:off x="3964716" y="1934069"/>
              <a:ext cx="4270335" cy="3856500"/>
              <a:chOff x="3512447" y="1665791"/>
              <a:chExt cx="5167105" cy="4666365"/>
            </a:xfrm>
          </p:grpSpPr>
          <p:sp>
            <p:nvSpPr>
              <p:cNvPr id="12" name="Freeform 239"/>
              <p:cNvSpPr>
                <a:spLocks noEditPoints="1"/>
              </p:cNvSpPr>
              <p:nvPr/>
            </p:nvSpPr>
            <p:spPr bwMode="auto">
              <a:xfrm>
                <a:off x="3512447" y="1665791"/>
                <a:ext cx="5167104" cy="4666365"/>
              </a:xfrm>
              <a:custGeom>
                <a:avLst/>
                <a:gdLst>
                  <a:gd name="T0" fmla="*/ 1100 w 2216"/>
                  <a:gd name="T1" fmla="*/ 0 h 2001"/>
                  <a:gd name="T2" fmla="*/ 1108 w 2216"/>
                  <a:gd name="T3" fmla="*/ 0 h 2001"/>
                  <a:gd name="T4" fmla="*/ 1348 w 2216"/>
                  <a:gd name="T5" fmla="*/ 136 h 2001"/>
                  <a:gd name="T6" fmla="*/ 2179 w 2216"/>
                  <a:gd name="T7" fmla="*/ 1584 h 2001"/>
                  <a:gd name="T8" fmla="*/ 2216 w 2216"/>
                  <a:gd name="T9" fmla="*/ 1723 h 2001"/>
                  <a:gd name="T10" fmla="*/ 1937 w 2216"/>
                  <a:gd name="T11" fmla="*/ 2001 h 2001"/>
                  <a:gd name="T12" fmla="*/ 1100 w 2216"/>
                  <a:gd name="T13" fmla="*/ 2001 h 2001"/>
                  <a:gd name="T14" fmla="*/ 1100 w 2216"/>
                  <a:gd name="T15" fmla="*/ 1527 h 2001"/>
                  <a:gd name="T16" fmla="*/ 1100 w 2216"/>
                  <a:gd name="T17" fmla="*/ 1527 h 2001"/>
                  <a:gd name="T18" fmla="*/ 1438 w 2216"/>
                  <a:gd name="T19" fmla="*/ 1189 h 2001"/>
                  <a:gd name="T20" fmla="*/ 1100 w 2216"/>
                  <a:gd name="T21" fmla="*/ 852 h 2001"/>
                  <a:gd name="T22" fmla="*/ 1100 w 2216"/>
                  <a:gd name="T23" fmla="*/ 852 h 2001"/>
                  <a:gd name="T24" fmla="*/ 1100 w 2216"/>
                  <a:gd name="T25" fmla="*/ 0 h 2001"/>
                  <a:gd name="T26" fmla="*/ 37 w 2216"/>
                  <a:gd name="T27" fmla="*/ 1584 h 2001"/>
                  <a:gd name="T28" fmla="*/ 865 w 2216"/>
                  <a:gd name="T29" fmla="*/ 141 h 2001"/>
                  <a:gd name="T30" fmla="*/ 1100 w 2216"/>
                  <a:gd name="T31" fmla="*/ 0 h 2001"/>
                  <a:gd name="T32" fmla="*/ 1100 w 2216"/>
                  <a:gd name="T33" fmla="*/ 852 h 2001"/>
                  <a:gd name="T34" fmla="*/ 763 w 2216"/>
                  <a:gd name="T35" fmla="*/ 1189 h 2001"/>
                  <a:gd name="T36" fmla="*/ 1100 w 2216"/>
                  <a:gd name="T37" fmla="*/ 1527 h 2001"/>
                  <a:gd name="T38" fmla="*/ 1100 w 2216"/>
                  <a:gd name="T39" fmla="*/ 2001 h 2001"/>
                  <a:gd name="T40" fmla="*/ 279 w 2216"/>
                  <a:gd name="T41" fmla="*/ 2001 h 2001"/>
                  <a:gd name="T42" fmla="*/ 0 w 2216"/>
                  <a:gd name="T43" fmla="*/ 1723 h 2001"/>
                  <a:gd name="T44" fmla="*/ 37 w 2216"/>
                  <a:gd name="T45" fmla="*/ 1584 h 2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216" h="2001">
                    <a:moveTo>
                      <a:pt x="1100" y="0"/>
                    </a:moveTo>
                    <a:cubicBezTo>
                      <a:pt x="1103" y="0"/>
                      <a:pt x="1105" y="0"/>
                      <a:pt x="1108" y="0"/>
                    </a:cubicBezTo>
                    <a:cubicBezTo>
                      <a:pt x="1210" y="0"/>
                      <a:pt x="1299" y="55"/>
                      <a:pt x="1348" y="136"/>
                    </a:cubicBezTo>
                    <a:cubicBezTo>
                      <a:pt x="2179" y="1584"/>
                      <a:pt x="2179" y="1584"/>
                      <a:pt x="2179" y="1584"/>
                    </a:cubicBezTo>
                    <a:cubicBezTo>
                      <a:pt x="2202" y="1625"/>
                      <a:pt x="2216" y="1672"/>
                      <a:pt x="2216" y="1723"/>
                    </a:cubicBezTo>
                    <a:cubicBezTo>
                      <a:pt x="2216" y="1877"/>
                      <a:pt x="2091" y="2001"/>
                      <a:pt x="1937" y="2001"/>
                    </a:cubicBezTo>
                    <a:cubicBezTo>
                      <a:pt x="1100" y="2001"/>
                      <a:pt x="1100" y="2001"/>
                      <a:pt x="1100" y="2001"/>
                    </a:cubicBezTo>
                    <a:cubicBezTo>
                      <a:pt x="1100" y="1527"/>
                      <a:pt x="1100" y="1527"/>
                      <a:pt x="1100" y="1527"/>
                    </a:cubicBezTo>
                    <a:cubicBezTo>
                      <a:pt x="1100" y="1527"/>
                      <a:pt x="1100" y="1527"/>
                      <a:pt x="1100" y="1527"/>
                    </a:cubicBezTo>
                    <a:cubicBezTo>
                      <a:pt x="1287" y="1527"/>
                      <a:pt x="1438" y="1376"/>
                      <a:pt x="1438" y="1189"/>
                    </a:cubicBezTo>
                    <a:cubicBezTo>
                      <a:pt x="1438" y="1003"/>
                      <a:pt x="1287" y="852"/>
                      <a:pt x="1100" y="852"/>
                    </a:cubicBezTo>
                    <a:cubicBezTo>
                      <a:pt x="1100" y="852"/>
                      <a:pt x="1100" y="852"/>
                      <a:pt x="1100" y="852"/>
                    </a:cubicBezTo>
                    <a:lnTo>
                      <a:pt x="1100" y="0"/>
                    </a:lnTo>
                    <a:close/>
                    <a:moveTo>
                      <a:pt x="37" y="1584"/>
                    </a:moveTo>
                    <a:cubicBezTo>
                      <a:pt x="865" y="141"/>
                      <a:pt x="865" y="141"/>
                      <a:pt x="865" y="141"/>
                    </a:cubicBezTo>
                    <a:cubicBezTo>
                      <a:pt x="912" y="59"/>
                      <a:pt x="1000" y="3"/>
                      <a:pt x="1100" y="0"/>
                    </a:cubicBezTo>
                    <a:cubicBezTo>
                      <a:pt x="1100" y="852"/>
                      <a:pt x="1100" y="852"/>
                      <a:pt x="1100" y="852"/>
                    </a:cubicBezTo>
                    <a:cubicBezTo>
                      <a:pt x="914" y="852"/>
                      <a:pt x="763" y="1003"/>
                      <a:pt x="763" y="1189"/>
                    </a:cubicBezTo>
                    <a:cubicBezTo>
                      <a:pt x="763" y="1376"/>
                      <a:pt x="914" y="1527"/>
                      <a:pt x="1100" y="1527"/>
                    </a:cubicBezTo>
                    <a:cubicBezTo>
                      <a:pt x="1100" y="2001"/>
                      <a:pt x="1100" y="2001"/>
                      <a:pt x="1100" y="2001"/>
                    </a:cubicBezTo>
                    <a:cubicBezTo>
                      <a:pt x="279" y="2001"/>
                      <a:pt x="279" y="2001"/>
                      <a:pt x="279" y="2001"/>
                    </a:cubicBezTo>
                    <a:cubicBezTo>
                      <a:pt x="125" y="2001"/>
                      <a:pt x="0" y="1877"/>
                      <a:pt x="0" y="1723"/>
                    </a:cubicBezTo>
                    <a:cubicBezTo>
                      <a:pt x="0" y="1672"/>
                      <a:pt x="13" y="1625"/>
                      <a:pt x="37" y="1584"/>
                    </a:cubicBezTo>
                    <a:close/>
                  </a:path>
                </a:pathLst>
              </a:custGeom>
              <a:solidFill>
                <a:srgbClr val="9997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13" name="Freeform 240"/>
              <p:cNvSpPr>
                <a:spLocks/>
              </p:cNvSpPr>
              <p:nvPr/>
            </p:nvSpPr>
            <p:spPr bwMode="auto">
              <a:xfrm>
                <a:off x="3512447" y="3678617"/>
                <a:ext cx="4016778" cy="2653539"/>
              </a:xfrm>
              <a:custGeom>
                <a:avLst/>
                <a:gdLst>
                  <a:gd name="T0" fmla="*/ 37 w 1723"/>
                  <a:gd name="T1" fmla="*/ 721 h 1138"/>
                  <a:gd name="T2" fmla="*/ 451 w 1723"/>
                  <a:gd name="T3" fmla="*/ 0 h 1138"/>
                  <a:gd name="T4" fmla="*/ 451 w 1723"/>
                  <a:gd name="T5" fmla="*/ 0 h 1138"/>
                  <a:gd name="T6" fmla="*/ 634 w 1723"/>
                  <a:gd name="T7" fmla="*/ 605 h 1138"/>
                  <a:gd name="T8" fmla="*/ 1330 w 1723"/>
                  <a:gd name="T9" fmla="*/ 579 h 1138"/>
                  <a:gd name="T10" fmla="*/ 1446 w 1723"/>
                  <a:gd name="T11" fmla="*/ 325 h 1138"/>
                  <a:gd name="T12" fmla="*/ 1277 w 1723"/>
                  <a:gd name="T13" fmla="*/ 32 h 1138"/>
                  <a:gd name="T14" fmla="*/ 1071 w 1723"/>
                  <a:gd name="T15" fmla="*/ 1138 h 1138"/>
                  <a:gd name="T16" fmla="*/ 1071 w 1723"/>
                  <a:gd name="T17" fmla="*/ 1138 h 1138"/>
                  <a:gd name="T18" fmla="*/ 279 w 1723"/>
                  <a:gd name="T19" fmla="*/ 1138 h 1138"/>
                  <a:gd name="T20" fmla="*/ 0 w 1723"/>
                  <a:gd name="T21" fmla="*/ 860 h 1138"/>
                  <a:gd name="T22" fmla="*/ 37 w 1723"/>
                  <a:gd name="T23" fmla="*/ 721 h 1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23" h="1138">
                    <a:moveTo>
                      <a:pt x="37" y="721"/>
                    </a:moveTo>
                    <a:cubicBezTo>
                      <a:pt x="451" y="0"/>
                      <a:pt x="451" y="0"/>
                      <a:pt x="451" y="0"/>
                    </a:cubicBezTo>
                    <a:cubicBezTo>
                      <a:pt x="451" y="0"/>
                      <a:pt x="451" y="0"/>
                      <a:pt x="451" y="0"/>
                    </a:cubicBezTo>
                    <a:cubicBezTo>
                      <a:pt x="342" y="265"/>
                      <a:pt x="450" y="484"/>
                      <a:pt x="634" y="605"/>
                    </a:cubicBezTo>
                    <a:cubicBezTo>
                      <a:pt x="828" y="733"/>
                      <a:pt x="1106" y="750"/>
                      <a:pt x="1330" y="579"/>
                    </a:cubicBezTo>
                    <a:cubicBezTo>
                      <a:pt x="1401" y="517"/>
                      <a:pt x="1446" y="426"/>
                      <a:pt x="1446" y="325"/>
                    </a:cubicBezTo>
                    <a:cubicBezTo>
                      <a:pt x="1446" y="196"/>
                      <a:pt x="1378" y="96"/>
                      <a:pt x="1277" y="32"/>
                    </a:cubicBezTo>
                    <a:cubicBezTo>
                      <a:pt x="1723" y="311"/>
                      <a:pt x="1648" y="1131"/>
                      <a:pt x="1071" y="1138"/>
                    </a:cubicBezTo>
                    <a:cubicBezTo>
                      <a:pt x="1071" y="1138"/>
                      <a:pt x="1071" y="1138"/>
                      <a:pt x="1071" y="1138"/>
                    </a:cubicBezTo>
                    <a:cubicBezTo>
                      <a:pt x="279" y="1138"/>
                      <a:pt x="279" y="1138"/>
                      <a:pt x="279" y="1138"/>
                    </a:cubicBezTo>
                    <a:cubicBezTo>
                      <a:pt x="125" y="1138"/>
                      <a:pt x="0" y="1014"/>
                      <a:pt x="0" y="860"/>
                    </a:cubicBezTo>
                    <a:cubicBezTo>
                      <a:pt x="0" y="809"/>
                      <a:pt x="13" y="762"/>
                      <a:pt x="37" y="72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14" name="Freeform 242"/>
              <p:cNvSpPr>
                <a:spLocks/>
              </p:cNvSpPr>
              <p:nvPr/>
            </p:nvSpPr>
            <p:spPr bwMode="auto">
              <a:xfrm>
                <a:off x="5307430" y="2496747"/>
                <a:ext cx="3372122" cy="3835409"/>
              </a:xfrm>
              <a:custGeom>
                <a:avLst/>
                <a:gdLst>
                  <a:gd name="T0" fmla="*/ 992 w 1446"/>
                  <a:gd name="T1" fmla="*/ 501 h 1645"/>
                  <a:gd name="T2" fmla="*/ 1409 w 1446"/>
                  <a:gd name="T3" fmla="*/ 1228 h 1645"/>
                  <a:gd name="T4" fmla="*/ 1446 w 1446"/>
                  <a:gd name="T5" fmla="*/ 1367 h 1645"/>
                  <a:gd name="T6" fmla="*/ 1167 w 1446"/>
                  <a:gd name="T7" fmla="*/ 1645 h 1645"/>
                  <a:gd name="T8" fmla="*/ 294 w 1446"/>
                  <a:gd name="T9" fmla="*/ 1645 h 1645"/>
                  <a:gd name="T10" fmla="*/ 507 w 1446"/>
                  <a:gd name="T11" fmla="*/ 539 h 1645"/>
                  <a:gd name="T12" fmla="*/ 338 w 1446"/>
                  <a:gd name="T13" fmla="*/ 494 h 1645"/>
                  <a:gd name="T14" fmla="*/ 0 w 1446"/>
                  <a:gd name="T15" fmla="*/ 832 h 1645"/>
                  <a:gd name="T16" fmla="*/ 992 w 1446"/>
                  <a:gd name="T17" fmla="*/ 501 h 1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46" h="1645">
                    <a:moveTo>
                      <a:pt x="992" y="501"/>
                    </a:moveTo>
                    <a:cubicBezTo>
                      <a:pt x="1409" y="1228"/>
                      <a:pt x="1409" y="1228"/>
                      <a:pt x="1409" y="1228"/>
                    </a:cubicBezTo>
                    <a:cubicBezTo>
                      <a:pt x="1432" y="1269"/>
                      <a:pt x="1446" y="1316"/>
                      <a:pt x="1446" y="1367"/>
                    </a:cubicBezTo>
                    <a:cubicBezTo>
                      <a:pt x="1446" y="1521"/>
                      <a:pt x="1321" y="1645"/>
                      <a:pt x="1167" y="1645"/>
                    </a:cubicBezTo>
                    <a:cubicBezTo>
                      <a:pt x="294" y="1645"/>
                      <a:pt x="294" y="1645"/>
                      <a:pt x="294" y="1645"/>
                    </a:cubicBezTo>
                    <a:cubicBezTo>
                      <a:pt x="877" y="1645"/>
                      <a:pt x="955" y="819"/>
                      <a:pt x="507" y="539"/>
                    </a:cubicBezTo>
                    <a:cubicBezTo>
                      <a:pt x="457" y="510"/>
                      <a:pt x="399" y="494"/>
                      <a:pt x="338" y="494"/>
                    </a:cubicBezTo>
                    <a:cubicBezTo>
                      <a:pt x="151" y="494"/>
                      <a:pt x="0" y="645"/>
                      <a:pt x="0" y="832"/>
                    </a:cubicBezTo>
                    <a:cubicBezTo>
                      <a:pt x="0" y="315"/>
                      <a:pt x="699" y="0"/>
                      <a:pt x="992" y="50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6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Freeform 241"/>
              <p:cNvSpPr>
                <a:spLocks/>
              </p:cNvSpPr>
              <p:nvPr/>
            </p:nvSpPr>
            <p:spPr bwMode="auto">
              <a:xfrm>
                <a:off x="4036846" y="1665791"/>
                <a:ext cx="3584050" cy="4114366"/>
              </a:xfrm>
              <a:custGeom>
                <a:avLst/>
                <a:gdLst>
                  <a:gd name="T0" fmla="*/ 226 w 1537"/>
                  <a:gd name="T1" fmla="*/ 862 h 1764"/>
                  <a:gd name="T2" fmla="*/ 640 w 1537"/>
                  <a:gd name="T3" fmla="*/ 141 h 1764"/>
                  <a:gd name="T4" fmla="*/ 883 w 1537"/>
                  <a:gd name="T5" fmla="*/ 0 h 1764"/>
                  <a:gd name="T6" fmla="*/ 1123 w 1537"/>
                  <a:gd name="T7" fmla="*/ 136 h 1764"/>
                  <a:gd name="T8" fmla="*/ 1537 w 1537"/>
                  <a:gd name="T9" fmla="*/ 857 h 1764"/>
                  <a:gd name="T10" fmla="*/ 1537 w 1537"/>
                  <a:gd name="T11" fmla="*/ 857 h 1764"/>
                  <a:gd name="T12" fmla="*/ 545 w 1537"/>
                  <a:gd name="T13" fmla="*/ 1188 h 1764"/>
                  <a:gd name="T14" fmla="*/ 883 w 1537"/>
                  <a:gd name="T15" fmla="*/ 1525 h 1764"/>
                  <a:gd name="T16" fmla="*/ 1094 w 1537"/>
                  <a:gd name="T17" fmla="*/ 1451 h 1764"/>
                  <a:gd name="T18" fmla="*/ 226 w 1537"/>
                  <a:gd name="T19" fmla="*/ 863 h 1764"/>
                  <a:gd name="T20" fmla="*/ 226 w 1537"/>
                  <a:gd name="T21" fmla="*/ 862 h 17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37" h="1764">
                    <a:moveTo>
                      <a:pt x="226" y="862"/>
                    </a:moveTo>
                    <a:cubicBezTo>
                      <a:pt x="640" y="141"/>
                      <a:pt x="640" y="141"/>
                      <a:pt x="640" y="141"/>
                    </a:cubicBezTo>
                    <a:cubicBezTo>
                      <a:pt x="688" y="57"/>
                      <a:pt x="779" y="0"/>
                      <a:pt x="883" y="0"/>
                    </a:cubicBezTo>
                    <a:cubicBezTo>
                      <a:pt x="985" y="0"/>
                      <a:pt x="1074" y="55"/>
                      <a:pt x="1123" y="136"/>
                    </a:cubicBezTo>
                    <a:cubicBezTo>
                      <a:pt x="1537" y="857"/>
                      <a:pt x="1537" y="857"/>
                      <a:pt x="1537" y="857"/>
                    </a:cubicBezTo>
                    <a:cubicBezTo>
                      <a:pt x="1537" y="857"/>
                      <a:pt x="1537" y="857"/>
                      <a:pt x="1537" y="857"/>
                    </a:cubicBezTo>
                    <a:cubicBezTo>
                      <a:pt x="1244" y="356"/>
                      <a:pt x="545" y="671"/>
                      <a:pt x="545" y="1188"/>
                    </a:cubicBezTo>
                    <a:cubicBezTo>
                      <a:pt x="545" y="1374"/>
                      <a:pt x="696" y="1525"/>
                      <a:pt x="883" y="1525"/>
                    </a:cubicBezTo>
                    <a:cubicBezTo>
                      <a:pt x="963" y="1525"/>
                      <a:pt x="1036" y="1498"/>
                      <a:pt x="1094" y="1451"/>
                    </a:cubicBezTo>
                    <a:cubicBezTo>
                      <a:pt x="681" y="1764"/>
                      <a:pt x="0" y="1400"/>
                      <a:pt x="226" y="863"/>
                    </a:cubicBezTo>
                    <a:lnTo>
                      <a:pt x="226" y="862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Freeform 279"/>
              <p:cNvSpPr>
                <a:spLocks/>
              </p:cNvSpPr>
              <p:nvPr/>
            </p:nvSpPr>
            <p:spPr bwMode="auto">
              <a:xfrm>
                <a:off x="5269973" y="2496747"/>
                <a:ext cx="2350924" cy="1939883"/>
              </a:xfrm>
              <a:custGeom>
                <a:avLst/>
                <a:gdLst>
                  <a:gd name="T0" fmla="*/ 16 w 1008"/>
                  <a:gd name="T1" fmla="*/ 832 h 832"/>
                  <a:gd name="T2" fmla="*/ 1008 w 1008"/>
                  <a:gd name="T3" fmla="*/ 501 h 832"/>
                  <a:gd name="T4" fmla="*/ 16 w 1008"/>
                  <a:gd name="T5" fmla="*/ 832 h 8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08" h="832">
                    <a:moveTo>
                      <a:pt x="16" y="832"/>
                    </a:moveTo>
                    <a:cubicBezTo>
                      <a:pt x="16" y="315"/>
                      <a:pt x="715" y="0"/>
                      <a:pt x="1008" y="501"/>
                    </a:cubicBezTo>
                    <a:cubicBezTo>
                      <a:pt x="715" y="1"/>
                      <a:pt x="0" y="253"/>
                      <a:pt x="16" y="832"/>
                    </a:cubicBezTo>
                    <a:close/>
                  </a:path>
                </a:pathLst>
              </a:custGeom>
              <a:solidFill>
                <a:srgbClr val="7ECB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Freeform 280"/>
              <p:cNvSpPr>
                <a:spLocks/>
              </p:cNvSpPr>
              <p:nvPr/>
            </p:nvSpPr>
            <p:spPr bwMode="auto">
              <a:xfrm>
                <a:off x="4081203" y="3651017"/>
                <a:ext cx="2189268" cy="2030568"/>
              </a:xfrm>
              <a:custGeom>
                <a:avLst/>
                <a:gdLst>
                  <a:gd name="T0" fmla="*/ 939 w 939"/>
                  <a:gd name="T1" fmla="*/ 677 h 871"/>
                  <a:gd name="T2" fmla="*/ 214 w 939"/>
                  <a:gd name="T3" fmla="*/ 0 h 871"/>
                  <a:gd name="T4" fmla="*/ 939 w 939"/>
                  <a:gd name="T5" fmla="*/ 677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39" h="871">
                    <a:moveTo>
                      <a:pt x="939" y="677"/>
                    </a:moveTo>
                    <a:cubicBezTo>
                      <a:pt x="419" y="871"/>
                      <a:pt x="0" y="457"/>
                      <a:pt x="214" y="0"/>
                    </a:cubicBezTo>
                    <a:cubicBezTo>
                      <a:pt x="37" y="499"/>
                      <a:pt x="468" y="810"/>
                      <a:pt x="939" y="677"/>
                    </a:cubicBezTo>
                    <a:close/>
                  </a:path>
                </a:pathLst>
              </a:custGeom>
              <a:solidFill>
                <a:srgbClr val="E2F7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Freeform 281"/>
              <p:cNvSpPr>
                <a:spLocks/>
              </p:cNvSpPr>
              <p:nvPr/>
            </p:nvSpPr>
            <p:spPr bwMode="auto">
              <a:xfrm>
                <a:off x="5993485" y="3753531"/>
                <a:ext cx="1627411" cy="2578625"/>
              </a:xfrm>
              <a:custGeom>
                <a:avLst/>
                <a:gdLst>
                  <a:gd name="T0" fmla="*/ 0 w 698"/>
                  <a:gd name="T1" fmla="*/ 1106 h 1106"/>
                  <a:gd name="T2" fmla="*/ 213 w 698"/>
                  <a:gd name="T3" fmla="*/ 0 h 1106"/>
                  <a:gd name="T4" fmla="*/ 0 w 698"/>
                  <a:gd name="T5" fmla="*/ 1106 h 1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98" h="1106">
                    <a:moveTo>
                      <a:pt x="0" y="1106"/>
                    </a:moveTo>
                    <a:cubicBezTo>
                      <a:pt x="583" y="1106"/>
                      <a:pt x="661" y="280"/>
                      <a:pt x="213" y="0"/>
                    </a:cubicBezTo>
                    <a:cubicBezTo>
                      <a:pt x="698" y="280"/>
                      <a:pt x="610" y="1106"/>
                      <a:pt x="0" y="1106"/>
                    </a:cubicBezTo>
                    <a:close/>
                  </a:path>
                </a:pathLst>
              </a:custGeom>
              <a:solidFill>
                <a:srgbClr val="FFDD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6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0" name="Freeform 214"/>
            <p:cNvSpPr>
              <a:spLocks noEditPoints="1"/>
            </p:cNvSpPr>
            <p:nvPr/>
          </p:nvSpPr>
          <p:spPr bwMode="auto">
            <a:xfrm>
              <a:off x="5894235" y="3791209"/>
              <a:ext cx="387918" cy="398834"/>
            </a:xfrm>
            <a:custGeom>
              <a:avLst/>
              <a:gdLst>
                <a:gd name="T0" fmla="*/ 20 w 78"/>
                <a:gd name="T1" fmla="*/ 7 h 88"/>
                <a:gd name="T2" fmla="*/ 20 w 78"/>
                <a:gd name="T3" fmla="*/ 11 h 88"/>
                <a:gd name="T4" fmla="*/ 5 w 78"/>
                <a:gd name="T5" fmla="*/ 6 h 88"/>
                <a:gd name="T6" fmla="*/ 1 w 78"/>
                <a:gd name="T7" fmla="*/ 8 h 88"/>
                <a:gd name="T8" fmla="*/ 0 w 78"/>
                <a:gd name="T9" fmla="*/ 20 h 88"/>
                <a:gd name="T10" fmla="*/ 3 w 78"/>
                <a:gd name="T11" fmla="*/ 38 h 88"/>
                <a:gd name="T12" fmla="*/ 17 w 78"/>
                <a:gd name="T13" fmla="*/ 49 h 88"/>
                <a:gd name="T14" fmla="*/ 20 w 78"/>
                <a:gd name="T15" fmla="*/ 50 h 88"/>
                <a:gd name="T16" fmla="*/ 20 w 78"/>
                <a:gd name="T17" fmla="*/ 49 h 88"/>
                <a:gd name="T18" fmla="*/ 31 w 78"/>
                <a:gd name="T19" fmla="*/ 52 h 88"/>
                <a:gd name="T20" fmla="*/ 31 w 78"/>
                <a:gd name="T21" fmla="*/ 64 h 88"/>
                <a:gd name="T22" fmla="*/ 27 w 78"/>
                <a:gd name="T23" fmla="*/ 64 h 88"/>
                <a:gd name="T24" fmla="*/ 27 w 78"/>
                <a:gd name="T25" fmla="*/ 68 h 88"/>
                <a:gd name="T26" fmla="*/ 15 w 78"/>
                <a:gd name="T27" fmla="*/ 68 h 88"/>
                <a:gd name="T28" fmla="*/ 15 w 78"/>
                <a:gd name="T29" fmla="*/ 88 h 88"/>
                <a:gd name="T30" fmla="*/ 64 w 78"/>
                <a:gd name="T31" fmla="*/ 88 h 88"/>
                <a:gd name="T32" fmla="*/ 64 w 78"/>
                <a:gd name="T33" fmla="*/ 68 h 88"/>
                <a:gd name="T34" fmla="*/ 52 w 78"/>
                <a:gd name="T35" fmla="*/ 68 h 88"/>
                <a:gd name="T36" fmla="*/ 52 w 78"/>
                <a:gd name="T37" fmla="*/ 64 h 88"/>
                <a:gd name="T38" fmla="*/ 47 w 78"/>
                <a:gd name="T39" fmla="*/ 64 h 88"/>
                <a:gd name="T40" fmla="*/ 47 w 78"/>
                <a:gd name="T41" fmla="*/ 52 h 88"/>
                <a:gd name="T42" fmla="*/ 58 w 78"/>
                <a:gd name="T43" fmla="*/ 49 h 88"/>
                <a:gd name="T44" fmla="*/ 58 w 78"/>
                <a:gd name="T45" fmla="*/ 50 h 88"/>
                <a:gd name="T46" fmla="*/ 61 w 78"/>
                <a:gd name="T47" fmla="*/ 49 h 88"/>
                <a:gd name="T48" fmla="*/ 75 w 78"/>
                <a:gd name="T49" fmla="*/ 38 h 88"/>
                <a:gd name="T50" fmla="*/ 78 w 78"/>
                <a:gd name="T51" fmla="*/ 20 h 88"/>
                <a:gd name="T52" fmla="*/ 77 w 78"/>
                <a:gd name="T53" fmla="*/ 8 h 88"/>
                <a:gd name="T54" fmla="*/ 73 w 78"/>
                <a:gd name="T55" fmla="*/ 6 h 88"/>
                <a:gd name="T56" fmla="*/ 58 w 78"/>
                <a:gd name="T57" fmla="*/ 11 h 88"/>
                <a:gd name="T58" fmla="*/ 58 w 78"/>
                <a:gd name="T59" fmla="*/ 7 h 88"/>
                <a:gd name="T60" fmla="*/ 60 w 78"/>
                <a:gd name="T61" fmla="*/ 7 h 88"/>
                <a:gd name="T62" fmla="*/ 60 w 78"/>
                <a:gd name="T63" fmla="*/ 0 h 88"/>
                <a:gd name="T64" fmla="*/ 17 w 78"/>
                <a:gd name="T65" fmla="*/ 0 h 88"/>
                <a:gd name="T66" fmla="*/ 17 w 78"/>
                <a:gd name="T67" fmla="*/ 7 h 88"/>
                <a:gd name="T68" fmla="*/ 20 w 78"/>
                <a:gd name="T69" fmla="*/ 7 h 88"/>
                <a:gd name="T70" fmla="*/ 63 w 78"/>
                <a:gd name="T71" fmla="*/ 42 h 88"/>
                <a:gd name="T72" fmla="*/ 59 w 78"/>
                <a:gd name="T73" fmla="*/ 20 h 88"/>
                <a:gd name="T74" fmla="*/ 61 w 78"/>
                <a:gd name="T75" fmla="*/ 22 h 88"/>
                <a:gd name="T76" fmla="*/ 66 w 78"/>
                <a:gd name="T77" fmla="*/ 18 h 88"/>
                <a:gd name="T78" fmla="*/ 64 w 78"/>
                <a:gd name="T79" fmla="*/ 16 h 88"/>
                <a:gd name="T80" fmla="*/ 71 w 78"/>
                <a:gd name="T81" fmla="*/ 13 h 88"/>
                <a:gd name="T82" fmla="*/ 72 w 78"/>
                <a:gd name="T83" fmla="*/ 20 h 88"/>
                <a:gd name="T84" fmla="*/ 69 w 78"/>
                <a:gd name="T85" fmla="*/ 36 h 88"/>
                <a:gd name="T86" fmla="*/ 63 w 78"/>
                <a:gd name="T87" fmla="*/ 42 h 88"/>
                <a:gd name="T88" fmla="*/ 19 w 78"/>
                <a:gd name="T89" fmla="*/ 20 h 88"/>
                <a:gd name="T90" fmla="*/ 15 w 78"/>
                <a:gd name="T91" fmla="*/ 42 h 88"/>
                <a:gd name="T92" fmla="*/ 9 w 78"/>
                <a:gd name="T93" fmla="*/ 36 h 88"/>
                <a:gd name="T94" fmla="*/ 6 w 78"/>
                <a:gd name="T95" fmla="*/ 20 h 88"/>
                <a:gd name="T96" fmla="*/ 7 w 78"/>
                <a:gd name="T97" fmla="*/ 13 h 88"/>
                <a:gd name="T98" fmla="*/ 14 w 78"/>
                <a:gd name="T99" fmla="*/ 16 h 88"/>
                <a:gd name="T100" fmla="*/ 12 w 78"/>
                <a:gd name="T101" fmla="*/ 18 h 88"/>
                <a:gd name="T102" fmla="*/ 17 w 78"/>
                <a:gd name="T103" fmla="*/ 22 h 88"/>
                <a:gd name="T104" fmla="*/ 19 w 78"/>
                <a:gd name="T105" fmla="*/ 20 h 88"/>
                <a:gd name="T106" fmla="*/ 32 w 78"/>
                <a:gd name="T107" fmla="*/ 10 h 88"/>
                <a:gd name="T108" fmla="*/ 32 w 78"/>
                <a:gd name="T109" fmla="*/ 45 h 88"/>
                <a:gd name="T110" fmla="*/ 25 w 78"/>
                <a:gd name="T111" fmla="*/ 41 h 88"/>
                <a:gd name="T112" fmla="*/ 28 w 78"/>
                <a:gd name="T113" fmla="*/ 14 h 88"/>
                <a:gd name="T114" fmla="*/ 28 w 78"/>
                <a:gd name="T115" fmla="*/ 10 h 88"/>
                <a:gd name="T116" fmla="*/ 32 w 78"/>
                <a:gd name="T117" fmla="*/ 1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8" h="88">
                  <a:moveTo>
                    <a:pt x="20" y="7"/>
                  </a:moveTo>
                  <a:cubicBezTo>
                    <a:pt x="20" y="8"/>
                    <a:pt x="21" y="10"/>
                    <a:pt x="20" y="11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11"/>
                    <a:pt x="0" y="16"/>
                    <a:pt x="0" y="20"/>
                  </a:cubicBezTo>
                  <a:cubicBezTo>
                    <a:pt x="0" y="26"/>
                    <a:pt x="1" y="33"/>
                    <a:pt x="3" y="38"/>
                  </a:cubicBezTo>
                  <a:cubicBezTo>
                    <a:pt x="6" y="44"/>
                    <a:pt x="10" y="48"/>
                    <a:pt x="17" y="49"/>
                  </a:cubicBezTo>
                  <a:cubicBezTo>
                    <a:pt x="18" y="50"/>
                    <a:pt x="19" y="50"/>
                    <a:pt x="20" y="50"/>
                  </a:cubicBezTo>
                  <a:cubicBezTo>
                    <a:pt x="20" y="49"/>
                    <a:pt x="20" y="49"/>
                    <a:pt x="20" y="49"/>
                  </a:cubicBezTo>
                  <a:cubicBezTo>
                    <a:pt x="22" y="51"/>
                    <a:pt x="26" y="52"/>
                    <a:pt x="31" y="52"/>
                  </a:cubicBezTo>
                  <a:cubicBezTo>
                    <a:pt x="31" y="64"/>
                    <a:pt x="31" y="64"/>
                    <a:pt x="31" y="64"/>
                  </a:cubicBezTo>
                  <a:cubicBezTo>
                    <a:pt x="27" y="64"/>
                    <a:pt x="27" y="64"/>
                    <a:pt x="27" y="64"/>
                  </a:cubicBezTo>
                  <a:cubicBezTo>
                    <a:pt x="27" y="68"/>
                    <a:pt x="27" y="68"/>
                    <a:pt x="27" y="68"/>
                  </a:cubicBezTo>
                  <a:cubicBezTo>
                    <a:pt x="15" y="68"/>
                    <a:pt x="15" y="68"/>
                    <a:pt x="15" y="68"/>
                  </a:cubicBezTo>
                  <a:cubicBezTo>
                    <a:pt x="15" y="88"/>
                    <a:pt x="15" y="88"/>
                    <a:pt x="1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4" y="68"/>
                    <a:pt x="64" y="68"/>
                    <a:pt x="64" y="68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2" y="64"/>
                    <a:pt x="52" y="64"/>
                    <a:pt x="52" y="64"/>
                  </a:cubicBezTo>
                  <a:cubicBezTo>
                    <a:pt x="47" y="64"/>
                    <a:pt x="47" y="64"/>
                    <a:pt x="47" y="64"/>
                  </a:cubicBezTo>
                  <a:cubicBezTo>
                    <a:pt x="47" y="52"/>
                    <a:pt x="47" y="52"/>
                    <a:pt x="47" y="52"/>
                  </a:cubicBezTo>
                  <a:cubicBezTo>
                    <a:pt x="52" y="52"/>
                    <a:pt x="56" y="51"/>
                    <a:pt x="58" y="49"/>
                  </a:cubicBezTo>
                  <a:cubicBezTo>
                    <a:pt x="58" y="50"/>
                    <a:pt x="58" y="50"/>
                    <a:pt x="58" y="50"/>
                  </a:cubicBezTo>
                  <a:cubicBezTo>
                    <a:pt x="59" y="50"/>
                    <a:pt x="60" y="50"/>
                    <a:pt x="61" y="49"/>
                  </a:cubicBezTo>
                  <a:cubicBezTo>
                    <a:pt x="68" y="48"/>
                    <a:pt x="72" y="44"/>
                    <a:pt x="75" y="38"/>
                  </a:cubicBezTo>
                  <a:cubicBezTo>
                    <a:pt x="77" y="33"/>
                    <a:pt x="78" y="26"/>
                    <a:pt x="78" y="20"/>
                  </a:cubicBezTo>
                  <a:cubicBezTo>
                    <a:pt x="78" y="16"/>
                    <a:pt x="78" y="11"/>
                    <a:pt x="77" y="8"/>
                  </a:cubicBezTo>
                  <a:cubicBezTo>
                    <a:pt x="73" y="6"/>
                    <a:pt x="73" y="6"/>
                    <a:pt x="73" y="6"/>
                  </a:cubicBezTo>
                  <a:cubicBezTo>
                    <a:pt x="58" y="11"/>
                    <a:pt x="58" y="11"/>
                    <a:pt x="58" y="11"/>
                  </a:cubicBezTo>
                  <a:cubicBezTo>
                    <a:pt x="57" y="10"/>
                    <a:pt x="58" y="8"/>
                    <a:pt x="58" y="7"/>
                  </a:cubicBezTo>
                  <a:cubicBezTo>
                    <a:pt x="60" y="7"/>
                    <a:pt x="60" y="7"/>
                    <a:pt x="60" y="7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20" y="7"/>
                    <a:pt x="20" y="7"/>
                    <a:pt x="20" y="7"/>
                  </a:cubicBezTo>
                  <a:close/>
                  <a:moveTo>
                    <a:pt x="63" y="42"/>
                  </a:moveTo>
                  <a:cubicBezTo>
                    <a:pt x="64" y="36"/>
                    <a:pt x="60" y="28"/>
                    <a:pt x="59" y="20"/>
                  </a:cubicBezTo>
                  <a:cubicBezTo>
                    <a:pt x="61" y="22"/>
                    <a:pt x="61" y="22"/>
                    <a:pt x="61" y="22"/>
                  </a:cubicBezTo>
                  <a:cubicBezTo>
                    <a:pt x="66" y="18"/>
                    <a:pt x="66" y="18"/>
                    <a:pt x="66" y="18"/>
                  </a:cubicBezTo>
                  <a:cubicBezTo>
                    <a:pt x="64" y="16"/>
                    <a:pt x="64" y="16"/>
                    <a:pt x="64" y="16"/>
                  </a:cubicBezTo>
                  <a:cubicBezTo>
                    <a:pt x="71" y="13"/>
                    <a:pt x="71" y="13"/>
                    <a:pt x="71" y="13"/>
                  </a:cubicBezTo>
                  <a:cubicBezTo>
                    <a:pt x="72" y="15"/>
                    <a:pt x="72" y="18"/>
                    <a:pt x="72" y="20"/>
                  </a:cubicBezTo>
                  <a:cubicBezTo>
                    <a:pt x="71" y="26"/>
                    <a:pt x="71" y="31"/>
                    <a:pt x="69" y="36"/>
                  </a:cubicBezTo>
                  <a:cubicBezTo>
                    <a:pt x="67" y="39"/>
                    <a:pt x="65" y="41"/>
                    <a:pt x="63" y="42"/>
                  </a:cubicBezTo>
                  <a:close/>
                  <a:moveTo>
                    <a:pt x="19" y="20"/>
                  </a:moveTo>
                  <a:cubicBezTo>
                    <a:pt x="17" y="28"/>
                    <a:pt x="14" y="36"/>
                    <a:pt x="15" y="42"/>
                  </a:cubicBezTo>
                  <a:cubicBezTo>
                    <a:pt x="13" y="41"/>
                    <a:pt x="11" y="39"/>
                    <a:pt x="9" y="36"/>
                  </a:cubicBezTo>
                  <a:cubicBezTo>
                    <a:pt x="7" y="31"/>
                    <a:pt x="6" y="26"/>
                    <a:pt x="6" y="20"/>
                  </a:cubicBezTo>
                  <a:cubicBezTo>
                    <a:pt x="6" y="18"/>
                    <a:pt x="6" y="15"/>
                    <a:pt x="7" y="13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9" y="20"/>
                    <a:pt x="19" y="20"/>
                    <a:pt x="19" y="20"/>
                  </a:cubicBezTo>
                  <a:close/>
                  <a:moveTo>
                    <a:pt x="32" y="10"/>
                  </a:moveTo>
                  <a:cubicBezTo>
                    <a:pt x="32" y="45"/>
                    <a:pt x="32" y="45"/>
                    <a:pt x="32" y="45"/>
                  </a:cubicBezTo>
                  <a:cubicBezTo>
                    <a:pt x="32" y="45"/>
                    <a:pt x="27" y="45"/>
                    <a:pt x="25" y="41"/>
                  </a:cubicBezTo>
                  <a:cubicBezTo>
                    <a:pt x="24" y="37"/>
                    <a:pt x="28" y="16"/>
                    <a:pt x="28" y="14"/>
                  </a:cubicBezTo>
                  <a:cubicBezTo>
                    <a:pt x="28" y="13"/>
                    <a:pt x="28" y="10"/>
                    <a:pt x="28" y="10"/>
                  </a:cubicBezTo>
                  <a:lnTo>
                    <a:pt x="32" y="1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600">
                <a:solidFill>
                  <a:schemeClr val="bg1"/>
                </a:solidFill>
              </a:endParaRPr>
            </a:p>
          </p:txBody>
        </p:sp>
        <p:sp>
          <p:nvSpPr>
            <p:cNvPr id="11" name="TextBox 215"/>
            <p:cNvSpPr txBox="1"/>
            <p:nvPr/>
          </p:nvSpPr>
          <p:spPr>
            <a:xfrm>
              <a:off x="5620467" y="4246828"/>
              <a:ext cx="9108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r-Latn-RS" b="1" dirty="0">
                  <a:solidFill>
                    <a:schemeClr val="accent2"/>
                  </a:solidFill>
                  <a:latin typeface="+mj-lt"/>
                </a:rPr>
                <a:t>USPEH</a:t>
              </a:r>
              <a:endParaRPr lang="en-GB" b="1" dirty="0">
                <a:solidFill>
                  <a:schemeClr val="accent2"/>
                </a:solidFill>
                <a:latin typeface="+mj-lt"/>
              </a:endParaRPr>
            </a:p>
          </p:txBody>
        </p:sp>
      </p:grpSp>
      <p:grpSp>
        <p:nvGrpSpPr>
          <p:cNvPr id="19" name="Group 246"/>
          <p:cNvGrpSpPr/>
          <p:nvPr/>
        </p:nvGrpSpPr>
        <p:grpSpPr>
          <a:xfrm>
            <a:off x="7423619" y="1545344"/>
            <a:ext cx="3028080" cy="1421670"/>
            <a:chOff x="7338628" y="1635116"/>
            <a:chExt cx="3028080" cy="1421670"/>
          </a:xfrm>
        </p:grpSpPr>
        <p:sp>
          <p:nvSpPr>
            <p:cNvPr id="20" name="Rounded Rectangular Callout 247"/>
            <p:cNvSpPr/>
            <p:nvPr/>
          </p:nvSpPr>
          <p:spPr>
            <a:xfrm rot="5400000">
              <a:off x="8141833" y="831911"/>
              <a:ext cx="1421670" cy="3028080"/>
            </a:xfrm>
            <a:prstGeom prst="wedgeRoundRectCallout">
              <a:avLst>
                <a:gd name="adj1" fmla="val -2102"/>
                <a:gd name="adj2" fmla="val 65463"/>
                <a:gd name="adj3" fmla="val 1666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48"/>
            <p:cNvSpPr txBox="1"/>
            <p:nvPr/>
          </p:nvSpPr>
          <p:spPr>
            <a:xfrm>
              <a:off x="7680736" y="1976389"/>
              <a:ext cx="232307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r-Latn-RS" sz="2000" b="1" dirty="0">
                  <a:solidFill>
                    <a:schemeClr val="bg1"/>
                  </a:solidFill>
                  <a:cs typeface="Lato Regular"/>
                </a:rPr>
                <a:t>Oformite uspešan i </a:t>
              </a:r>
            </a:p>
            <a:p>
              <a:pPr algn="ctr"/>
              <a:r>
                <a:rPr lang="sr-Latn-RS" sz="2000" b="1" dirty="0">
                  <a:solidFill>
                    <a:schemeClr val="bg1"/>
                  </a:solidFill>
                  <a:cs typeface="Lato Regular"/>
                </a:rPr>
                <a:t>kreativan tim</a:t>
              </a:r>
              <a:endParaRPr lang="id-ID" sz="2000" b="1" dirty="0">
                <a:solidFill>
                  <a:schemeClr val="bg1"/>
                </a:solidFill>
                <a:cs typeface="Lato Regular"/>
              </a:endParaRPr>
            </a:p>
          </p:txBody>
        </p:sp>
      </p:grpSp>
      <p:grpSp>
        <p:nvGrpSpPr>
          <p:cNvPr id="22" name="Group 250"/>
          <p:cNvGrpSpPr/>
          <p:nvPr/>
        </p:nvGrpSpPr>
        <p:grpSpPr>
          <a:xfrm>
            <a:off x="8457764" y="3890799"/>
            <a:ext cx="3262069" cy="1483041"/>
            <a:chOff x="8328378" y="3689827"/>
            <a:chExt cx="3028080" cy="1483041"/>
          </a:xfrm>
        </p:grpSpPr>
        <p:sp>
          <p:nvSpPr>
            <p:cNvPr id="23" name="Rounded Rectangular Callout 251"/>
            <p:cNvSpPr/>
            <p:nvPr/>
          </p:nvSpPr>
          <p:spPr>
            <a:xfrm rot="5400000" flipH="1">
              <a:off x="9100897" y="2917308"/>
              <a:ext cx="1483041" cy="3028080"/>
            </a:xfrm>
            <a:prstGeom prst="wedgeRoundRectCallout">
              <a:avLst>
                <a:gd name="adj1" fmla="val -2102"/>
                <a:gd name="adj2" fmla="val 65463"/>
                <a:gd name="adj3" fmla="val 16667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52"/>
            <p:cNvSpPr txBox="1"/>
            <p:nvPr/>
          </p:nvSpPr>
          <p:spPr>
            <a:xfrm>
              <a:off x="8373838" y="4076790"/>
              <a:ext cx="292099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r-Latn-RS" b="1" dirty="0">
                  <a:solidFill>
                    <a:schemeClr val="bg1"/>
                  </a:solidFill>
                  <a:cs typeface="Lato Regular"/>
                </a:rPr>
                <a:t>Napravite razliku između</a:t>
              </a:r>
            </a:p>
            <a:p>
              <a:pPr algn="ctr"/>
              <a:r>
                <a:rPr lang="sr-Latn-RS" b="1" dirty="0">
                  <a:solidFill>
                    <a:schemeClr val="bg1"/>
                  </a:solidFill>
                  <a:cs typeface="Lato Regular"/>
                </a:rPr>
                <a:t>poslovnog i privatnog života</a:t>
              </a:r>
              <a:endParaRPr lang="id-ID" b="1" dirty="0">
                <a:solidFill>
                  <a:schemeClr val="bg1"/>
                </a:solidFill>
                <a:cs typeface="Lato Regular"/>
              </a:endParaRPr>
            </a:p>
          </p:txBody>
        </p:sp>
      </p:grpSp>
      <p:grpSp>
        <p:nvGrpSpPr>
          <p:cNvPr id="25" name="Group 254"/>
          <p:cNvGrpSpPr/>
          <p:nvPr/>
        </p:nvGrpSpPr>
        <p:grpSpPr>
          <a:xfrm>
            <a:off x="1739620" y="1810831"/>
            <a:ext cx="2650317" cy="1421670"/>
            <a:chOff x="1654629" y="1900603"/>
            <a:chExt cx="2650317" cy="1421670"/>
          </a:xfrm>
        </p:grpSpPr>
        <p:sp>
          <p:nvSpPr>
            <p:cNvPr id="26" name="Rounded Rectangular Callout 255"/>
            <p:cNvSpPr/>
            <p:nvPr/>
          </p:nvSpPr>
          <p:spPr>
            <a:xfrm rot="5400000" flipV="1">
              <a:off x="2268953" y="1286279"/>
              <a:ext cx="1421670" cy="2650317"/>
            </a:xfrm>
            <a:prstGeom prst="wedgeRoundRectCallout">
              <a:avLst>
                <a:gd name="adj1" fmla="val 97699"/>
                <a:gd name="adj2" fmla="val 104089"/>
                <a:gd name="adj3" fmla="val 1666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56"/>
            <p:cNvSpPr txBox="1"/>
            <p:nvPr/>
          </p:nvSpPr>
          <p:spPr>
            <a:xfrm>
              <a:off x="1771167" y="2257494"/>
              <a:ext cx="245121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sr-Latn-RS" sz="2000" b="1" dirty="0">
                  <a:solidFill>
                    <a:schemeClr val="bg1"/>
                  </a:solidFill>
                  <a:cs typeface="Lato Regular"/>
                </a:rPr>
                <a:t>Kreirajte detaljan plan</a:t>
              </a:r>
              <a:endParaRPr lang="id-ID" sz="2000" b="1" dirty="0">
                <a:solidFill>
                  <a:schemeClr val="bg1"/>
                </a:solidFill>
                <a:cs typeface="Lato Regular"/>
              </a:endParaRPr>
            </a:p>
          </p:txBody>
        </p:sp>
      </p:grpSp>
      <p:grpSp>
        <p:nvGrpSpPr>
          <p:cNvPr id="28" name="Group 258"/>
          <p:cNvGrpSpPr/>
          <p:nvPr/>
        </p:nvGrpSpPr>
        <p:grpSpPr>
          <a:xfrm>
            <a:off x="579623" y="3977418"/>
            <a:ext cx="2607403" cy="1483041"/>
            <a:chOff x="957945" y="3983038"/>
            <a:chExt cx="2607403" cy="1483041"/>
          </a:xfrm>
        </p:grpSpPr>
        <p:sp>
          <p:nvSpPr>
            <p:cNvPr id="29" name="Rounded Rectangular Callout 259"/>
            <p:cNvSpPr/>
            <p:nvPr/>
          </p:nvSpPr>
          <p:spPr>
            <a:xfrm rot="5400000" flipH="1" flipV="1">
              <a:off x="1520126" y="3420857"/>
              <a:ext cx="1483041" cy="2607403"/>
            </a:xfrm>
            <a:prstGeom prst="wedgeRoundRectCallout">
              <a:avLst>
                <a:gd name="adj1" fmla="val -12524"/>
                <a:gd name="adj2" fmla="val 71110"/>
                <a:gd name="adj3" fmla="val 16667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60"/>
            <p:cNvSpPr txBox="1"/>
            <p:nvPr/>
          </p:nvSpPr>
          <p:spPr>
            <a:xfrm>
              <a:off x="1086660" y="4037965"/>
              <a:ext cx="246965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sz="2000" b="1" dirty="0">
                  <a:solidFill>
                    <a:schemeClr val="bg1"/>
                  </a:solidFill>
                  <a:cs typeface="Lato Regular"/>
                </a:rPr>
                <a:t>Osmislite proizvod koji</a:t>
              </a:r>
            </a:p>
            <a:p>
              <a:pPr algn="ctr"/>
              <a:r>
                <a:rPr lang="sr-Latn-RS" sz="2000" b="1" dirty="0">
                  <a:solidFill>
                    <a:schemeClr val="bg1"/>
                  </a:solidFill>
                  <a:cs typeface="Lato Regular"/>
                </a:rPr>
                <a:t>će odgovarati tržištu</a:t>
              </a:r>
              <a:endParaRPr lang="id-ID" sz="2000" b="1" dirty="0">
                <a:solidFill>
                  <a:schemeClr val="bg1"/>
                </a:solidFill>
                <a:cs typeface="Lato Regular"/>
              </a:endParaRPr>
            </a:p>
          </p:txBody>
        </p:sp>
      </p:grpSp>
      <p:sp>
        <p:nvSpPr>
          <p:cNvPr id="2" name="Pravougaonik 1"/>
          <p:cNvSpPr/>
          <p:nvPr/>
        </p:nvSpPr>
        <p:spPr>
          <a:xfrm>
            <a:off x="3580236" y="4926933"/>
            <a:ext cx="45720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sz="2800" b="1" dirty="0">
                <a:solidFill>
                  <a:schemeClr val="bg1"/>
                </a:solidFill>
                <a:cs typeface="Lato Regular"/>
              </a:rPr>
              <a:t>Razmišljajte o budućnosti</a:t>
            </a:r>
          </a:p>
        </p:txBody>
      </p:sp>
    </p:spTree>
    <p:extLst>
      <p:ext uri="{BB962C8B-B14F-4D97-AF65-F5344CB8AC3E}">
        <p14:creationId xmlns:p14="http://schemas.microsoft.com/office/powerpoint/2010/main" val="33046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7008" y="2120159"/>
            <a:ext cx="1717137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3900" b="1">
                <a:solidFill>
                  <a:schemeClr val="accent2"/>
                </a:solidFill>
                <a:latin typeface="+mj-lt"/>
              </a:rPr>
              <a:t>“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994145" y="2714223"/>
            <a:ext cx="0" cy="142955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136721" y="2577595"/>
            <a:ext cx="74893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3600" dirty="0" err="1">
                <a:solidFill>
                  <a:schemeClr val="bg1">
                    <a:lumMod val="65000"/>
                  </a:schemeClr>
                </a:solidFill>
                <a:latin typeface="+mj-lt"/>
              </a:rPr>
              <a:t>The</a:t>
            </a:r>
            <a:r>
              <a:rPr lang="sr-Latn-RS" sz="3600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 </a:t>
            </a:r>
            <a:r>
              <a:rPr lang="sr-Latn-RS" sz="3600" dirty="0" err="1">
                <a:solidFill>
                  <a:schemeClr val="bg1">
                    <a:lumMod val="65000"/>
                  </a:schemeClr>
                </a:solidFill>
                <a:latin typeface="+mj-lt"/>
              </a:rPr>
              <a:t>only</a:t>
            </a:r>
            <a:r>
              <a:rPr lang="sr-Latn-RS" sz="3600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 </a:t>
            </a:r>
            <a:r>
              <a:rPr lang="sr-Latn-RS" sz="3600" dirty="0" err="1">
                <a:solidFill>
                  <a:schemeClr val="bg1">
                    <a:lumMod val="65000"/>
                  </a:schemeClr>
                </a:solidFill>
                <a:latin typeface="+mj-lt"/>
              </a:rPr>
              <a:t>way</a:t>
            </a:r>
            <a:r>
              <a:rPr lang="sr-Latn-RS" sz="3600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 to do </a:t>
            </a:r>
            <a:r>
              <a:rPr lang="sr-Latn-RS" sz="3600" dirty="0" err="1">
                <a:solidFill>
                  <a:schemeClr val="bg1">
                    <a:lumMod val="65000"/>
                  </a:schemeClr>
                </a:solidFill>
                <a:latin typeface="+mj-lt"/>
              </a:rPr>
              <a:t>great</a:t>
            </a:r>
            <a:r>
              <a:rPr lang="sr-Latn-RS" sz="3600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 </a:t>
            </a:r>
            <a:r>
              <a:rPr lang="sr-Latn-RS" sz="3600" dirty="0" err="1">
                <a:solidFill>
                  <a:schemeClr val="bg1">
                    <a:lumMod val="65000"/>
                  </a:schemeClr>
                </a:solidFill>
                <a:latin typeface="+mj-lt"/>
              </a:rPr>
              <a:t>work</a:t>
            </a:r>
            <a:r>
              <a:rPr lang="sr-Latn-RS" sz="3600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 is to love </a:t>
            </a:r>
            <a:r>
              <a:rPr lang="sr-Latn-RS" sz="3600" dirty="0" err="1">
                <a:solidFill>
                  <a:schemeClr val="bg1">
                    <a:lumMod val="65000"/>
                  </a:schemeClr>
                </a:solidFill>
                <a:latin typeface="+mj-lt"/>
              </a:rPr>
              <a:t>what</a:t>
            </a:r>
            <a:r>
              <a:rPr lang="sr-Latn-RS" sz="3600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 </a:t>
            </a:r>
            <a:r>
              <a:rPr lang="sr-Latn-RS" sz="3600" dirty="0" err="1">
                <a:solidFill>
                  <a:schemeClr val="bg1">
                    <a:lumMod val="65000"/>
                  </a:schemeClr>
                </a:solidFill>
                <a:latin typeface="+mj-lt"/>
              </a:rPr>
              <a:t>you</a:t>
            </a:r>
            <a:r>
              <a:rPr lang="sr-Latn-RS" sz="3600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 do</a:t>
            </a:r>
            <a:endParaRPr lang="en-US" sz="3600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25618" y="4306163"/>
            <a:ext cx="17749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- </a:t>
            </a:r>
            <a:r>
              <a:rPr lang="sr-Latn-RS" sz="2400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Steve </a:t>
            </a:r>
            <a:r>
              <a:rPr lang="sr-Latn-RS" sz="2400" dirty="0" err="1">
                <a:solidFill>
                  <a:schemeClr val="bg1">
                    <a:lumMod val="65000"/>
                  </a:schemeClr>
                </a:solidFill>
                <a:latin typeface="+mj-lt"/>
              </a:rPr>
              <a:t>Jobs</a:t>
            </a:r>
            <a:endParaRPr lang="en-US" sz="2400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440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2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2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25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250"/>
                                </p:stCondLst>
                                <p:childTnLst>
                                  <p:par>
                                    <p:cTn id="11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" dur="25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1" dur="250" tmFilter="0,0; .5, 1; 1, 1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1725"/>
                                </p:stCondLst>
                                <p:childTnLst>
                                  <p:par>
                                    <p:cTn id="23" presetID="2" presetClass="entr" presetSubtype="8" fill="hold" grpId="0" nodeType="after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25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26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4" grpId="0"/>
          <p:bldP spid="5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2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25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25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250"/>
                                </p:stCondLst>
                                <p:childTnLst>
                                  <p:par>
                                    <p:cTn id="11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" dur="25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5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1" dur="250" tmFilter="0,0; .5, 1; 1, 1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2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23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4" grpId="0"/>
          <p:bldP spid="5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478154" y="2598003"/>
            <a:ext cx="30131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4800" dirty="0">
                <a:solidFill>
                  <a:schemeClr val="bg1"/>
                </a:solidFill>
                <a:latin typeface="+mj-lt"/>
              </a:rPr>
              <a:t>PITANJA?</a:t>
            </a:r>
            <a:endParaRPr lang="en-US" sz="4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3864" y="3684494"/>
            <a:ext cx="3841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solidFill>
                  <a:schemeClr val="accent2"/>
                </a:solidFill>
              </a:rPr>
              <a:t>gettalk.at</a:t>
            </a:r>
            <a:r>
              <a:rPr lang="en-US" sz="4000" dirty="0">
                <a:solidFill>
                  <a:schemeClr val="accent2"/>
                </a:solidFill>
              </a:rPr>
              <a:t>/</a:t>
            </a:r>
            <a:r>
              <a:rPr lang="en-US" sz="4000" dirty="0" err="1">
                <a:solidFill>
                  <a:schemeClr val="accent2"/>
                </a:solidFill>
              </a:rPr>
              <a:t>alexap</a:t>
            </a:r>
            <a:endParaRPr lang="en-US" sz="4000" dirty="0">
              <a:solidFill>
                <a:schemeClr val="accent2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617259" y="3469341"/>
            <a:ext cx="4726128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9774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80B9"/>
      </a:accent1>
      <a:accent2>
        <a:srgbClr val="16A085"/>
      </a:accent2>
      <a:accent3>
        <a:srgbClr val="9BBB59"/>
      </a:accent3>
      <a:accent4>
        <a:srgbClr val="F39C12"/>
      </a:accent4>
      <a:accent5>
        <a:srgbClr val="EC2137"/>
      </a:accent5>
      <a:accent6>
        <a:srgbClr val="954F72"/>
      </a:accent6>
      <a:hlink>
        <a:srgbClr val="0563C1"/>
      </a:hlink>
      <a:folHlink>
        <a:srgbClr val="954F72"/>
      </a:folHlink>
    </a:clrScheme>
    <a:fontScheme name="Custom 10">
      <a:majorFont>
        <a:latin typeface="Lato Regular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Custom</PresentationFormat>
  <Paragraphs>56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Programersko iskustvo pre i posle zaposlenja</dc:title>
  <dc:subject>TFZR alumni tribina</dc:subject>
  <dc:creator/>
  <cp:lastModifiedBy/>
  <cp:revision>1</cp:revision>
  <dcterms:created xsi:type="dcterms:W3CDTF">2017-03-19T15:47:22Z</dcterms:created>
  <dcterms:modified xsi:type="dcterms:W3CDTF">2017-03-20T13:18:40Z</dcterms:modified>
  <cp:contentStatus>Finalni</cp:contentStatus>
</cp:coreProperties>
</file>